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1485" r:id="rId2"/>
    <p:sldId id="1488" r:id="rId3"/>
    <p:sldId id="1489" r:id="rId4"/>
    <p:sldId id="1509" r:id="rId5"/>
    <p:sldId id="1520" r:id="rId6"/>
    <p:sldId id="1522" r:id="rId7"/>
    <p:sldId id="1510" r:id="rId8"/>
    <p:sldId id="1511" r:id="rId9"/>
    <p:sldId id="1491" r:id="rId10"/>
    <p:sldId id="1495" r:id="rId11"/>
    <p:sldId id="1496" r:id="rId12"/>
    <p:sldId id="1497" r:id="rId13"/>
    <p:sldId id="1505" r:id="rId14"/>
    <p:sldId id="1519" r:id="rId15"/>
    <p:sldId id="1525" r:id="rId16"/>
    <p:sldId id="1529" r:id="rId17"/>
    <p:sldId id="1523" r:id="rId18"/>
    <p:sldId id="1524" r:id="rId19"/>
    <p:sldId id="1499" r:id="rId20"/>
    <p:sldId id="1500" r:id="rId21"/>
    <p:sldId id="1514" r:id="rId22"/>
    <p:sldId id="1526" r:id="rId23"/>
    <p:sldId id="1521" r:id="rId24"/>
    <p:sldId id="1506" r:id="rId25"/>
    <p:sldId id="1503" r:id="rId26"/>
    <p:sldId id="1507" r:id="rId27"/>
    <p:sldId id="1517" r:id="rId28"/>
    <p:sldId id="1504" r:id="rId29"/>
    <p:sldId id="1528" r:id="rId30"/>
    <p:sldId id="1530" r:id="rId31"/>
    <p:sldId id="1527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MU Serif Roman" panose="02000603000000000000" pitchFamily="2" charset="0"/>
      <p:regular r:id="rId38"/>
    </p:embeddedFont>
    <p:embeddedFont>
      <p:font typeface="CMU Serif Roman" panose="02000603000000000000" pitchFamily="2" charset="0"/>
      <p:regular r:id="rId38"/>
    </p:embeddedFont>
    <p:embeddedFont>
      <p:font typeface="Gentona Book" pitchFamily="2" charset="77"/>
      <p:regular r:id="rId39"/>
      <p:bold r:id="rId40"/>
      <p:italic r:id="rId41"/>
    </p:embeddedFont>
    <p:embeddedFont>
      <p:font typeface="Obviously Wide Bold" pitchFamily="82" charset="77"/>
      <p:regular r:id="rId42"/>
      <p:bold r:id="rId43"/>
      <p:italic r:id="rId44"/>
      <p:boldItalic r:id="rId45"/>
    </p:embeddedFont>
    <p:embeddedFont>
      <p:font typeface="Obviously Wide Semi" pitchFamily="82" charset="77"/>
      <p:regular r:id="rId46"/>
      <p:bold r:id="rId47"/>
      <p:italic r:id="rId48"/>
      <p:boldItalic r:id="rId49"/>
    </p:embeddedFont>
    <p:embeddedFont>
      <p:font typeface="Obviously Wide Thin" pitchFamily="82" charset="77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0AF"/>
    <a:srgbClr val="0020A5"/>
    <a:srgbClr val="EB8326"/>
    <a:srgbClr val="ED7C24"/>
    <a:srgbClr val="E98827"/>
    <a:srgbClr val="E7932D"/>
    <a:srgbClr val="E59930"/>
    <a:srgbClr val="E39F33"/>
    <a:srgbClr val="ED7E2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E7FB6-2DE6-D411-AEE3-AF59456A1BB5}" v="32" dt="2025-02-27T13:07:36.172"/>
    <p1510:client id="{7FD49D80-F823-5E71-288A-1F1A8082A38E}" v="739" dt="2025-02-27T11:31:15.929"/>
    <p1510:client id="{9BD560D9-93F3-0710-F9E4-56725BA28FBF}" v="2706" dt="2025-02-26T22:41:00.075"/>
    <p1510:client id="{9EF8BA47-77EC-EBA2-B981-CFAF59C65FD4}" v="278" dt="2025-02-27T13:06:24.497"/>
    <p1510:client id="{DBE39446-D6F3-0D4E-B7BC-C5DF94FE1633}" v="2278" dt="2025-02-27T14:11:01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67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312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uz Castro, Laura M" userId="S::cruzcastrol@ufl.edu::8925faf0-a7e1-4f14-9682-bcde0ffcd7e9" providerId="AD" clId="Web-{19AE7FB6-2DE6-D411-AEE3-AF59456A1BB5}"/>
    <pc:docChg chg="modSld">
      <pc:chgData name="Cruz Castro, Laura M" userId="S::cruzcastrol@ufl.edu::8925faf0-a7e1-4f14-9682-bcde0ffcd7e9" providerId="AD" clId="Web-{19AE7FB6-2DE6-D411-AEE3-AF59456A1BB5}" dt="2025-02-27T13:07:36.172" v="30" actId="20577"/>
      <pc:docMkLst>
        <pc:docMk/>
      </pc:docMkLst>
      <pc:sldChg chg="modSp">
        <pc:chgData name="Cruz Castro, Laura M" userId="S::cruzcastrol@ufl.edu::8925faf0-a7e1-4f14-9682-bcde0ffcd7e9" providerId="AD" clId="Web-{19AE7FB6-2DE6-D411-AEE3-AF59456A1BB5}" dt="2025-02-27T13:07:36.172" v="30" actId="20577"/>
        <pc:sldMkLst>
          <pc:docMk/>
          <pc:sldMk cId="3805154464" sldId="1495"/>
        </pc:sldMkLst>
        <pc:spChg chg="mod">
          <ac:chgData name="Cruz Castro, Laura M" userId="S::cruzcastrol@ufl.edu::8925faf0-a7e1-4f14-9682-bcde0ffcd7e9" providerId="AD" clId="Web-{19AE7FB6-2DE6-D411-AEE3-AF59456A1BB5}" dt="2025-02-27T13:07:36.172" v="30" actId="20577"/>
          <ac:spMkLst>
            <pc:docMk/>
            <pc:sldMk cId="3805154464" sldId="1495"/>
            <ac:spMk id="5" creationId="{253406FF-F7A6-45DF-8D45-AC69645A9F37}"/>
          </ac:spMkLst>
        </pc:spChg>
      </pc:sldChg>
      <pc:sldChg chg="modSp">
        <pc:chgData name="Cruz Castro, Laura M" userId="S::cruzcastrol@ufl.edu::8925faf0-a7e1-4f14-9682-bcde0ffcd7e9" providerId="AD" clId="Web-{19AE7FB6-2DE6-D411-AEE3-AF59456A1BB5}" dt="2025-02-27T13:07:26.812" v="28" actId="20577"/>
        <pc:sldMkLst>
          <pc:docMk/>
          <pc:sldMk cId="550451927" sldId="1522"/>
        </pc:sldMkLst>
        <pc:spChg chg="mod">
          <ac:chgData name="Cruz Castro, Laura M" userId="S::cruzcastrol@ufl.edu::8925faf0-a7e1-4f14-9682-bcde0ffcd7e9" providerId="AD" clId="Web-{19AE7FB6-2DE6-D411-AEE3-AF59456A1BB5}" dt="2025-02-27T13:07:26.812" v="28" actId="20577"/>
          <ac:spMkLst>
            <pc:docMk/>
            <pc:sldMk cId="550451927" sldId="1522"/>
            <ac:spMk id="3" creationId="{8BFE1297-052D-C5ED-BB9B-AE02BF749676}"/>
          </ac:spMkLst>
        </pc:spChg>
      </pc:sldChg>
    </pc:docChg>
  </pc:docChgLst>
  <pc:docChgLst>
    <pc:chgData name="Cruz Castro, Laura M" userId="S::cruzcastrol@ufl.edu::8925faf0-a7e1-4f14-9682-bcde0ffcd7e9" providerId="AD" clId="Web-{D22EB08B-07A6-CAD3-5755-C5D38F2D3613}"/>
    <pc:docChg chg="modSld">
      <pc:chgData name="Cruz Castro, Laura M" userId="S::cruzcastrol@ufl.edu::8925faf0-a7e1-4f14-9682-bcde0ffcd7e9" providerId="AD" clId="Web-{D22EB08B-07A6-CAD3-5755-C5D38F2D3613}" dt="2025-02-24T15:19:33.089" v="189" actId="20577"/>
      <pc:docMkLst>
        <pc:docMk/>
      </pc:docMkLst>
      <pc:sldChg chg="modSp">
        <pc:chgData name="Cruz Castro, Laura M" userId="S::cruzcastrol@ufl.edu::8925faf0-a7e1-4f14-9682-bcde0ffcd7e9" providerId="AD" clId="Web-{D22EB08B-07A6-CAD3-5755-C5D38F2D3613}" dt="2025-02-24T15:14:53.411" v="3" actId="20577"/>
        <pc:sldMkLst>
          <pc:docMk/>
          <pc:sldMk cId="1686835722" sldId="1485"/>
        </pc:sldMkLst>
        <pc:spChg chg="mod">
          <ac:chgData name="Cruz Castro, Laura M" userId="S::cruzcastrol@ufl.edu::8925faf0-a7e1-4f14-9682-bcde0ffcd7e9" providerId="AD" clId="Web-{D22EB08B-07A6-CAD3-5755-C5D38F2D3613}" dt="2025-02-24T15:14:53.411" v="3" actId="20577"/>
          <ac:spMkLst>
            <pc:docMk/>
            <pc:sldMk cId="1686835722" sldId="1485"/>
            <ac:spMk id="4" creationId="{09A3DFEE-1699-D24C-5E09-B9804FB57E40}"/>
          </ac:spMkLst>
        </pc:spChg>
      </pc:sldChg>
      <pc:sldChg chg="modSp">
        <pc:chgData name="Cruz Castro, Laura M" userId="S::cruzcastrol@ufl.edu::8925faf0-a7e1-4f14-9682-bcde0ffcd7e9" providerId="AD" clId="Web-{D22EB08B-07A6-CAD3-5755-C5D38F2D3613}" dt="2025-02-24T15:19:33.089" v="189" actId="20577"/>
        <pc:sldMkLst>
          <pc:docMk/>
          <pc:sldMk cId="3141623749" sldId="1489"/>
        </pc:sldMkLst>
        <pc:spChg chg="mod">
          <ac:chgData name="Cruz Castro, Laura M" userId="S::cruzcastrol@ufl.edu::8925faf0-a7e1-4f14-9682-bcde0ffcd7e9" providerId="AD" clId="Web-{D22EB08B-07A6-CAD3-5755-C5D38F2D3613}" dt="2025-02-24T15:19:33.089" v="189" actId="20577"/>
          <ac:spMkLst>
            <pc:docMk/>
            <pc:sldMk cId="3141623749" sldId="1489"/>
            <ac:spMk id="5" creationId="{253406FF-F7A6-45DF-8D45-AC69645A9F37}"/>
          </ac:spMkLst>
        </pc:spChg>
      </pc:sldChg>
    </pc:docChg>
  </pc:docChgLst>
  <pc:docChgLst>
    <pc:chgData name="Brown, Cameron" userId="3ef8eb02-f6e8-4fe3-905b-c582ea8f61ff" providerId="ADAL" clId="{DBE39446-D6F3-0D4E-B7BC-C5DF94FE1633}"/>
    <pc:docChg chg="undo custSel addSld delSld modSld sldOrd">
      <pc:chgData name="Brown, Cameron" userId="3ef8eb02-f6e8-4fe3-905b-c582ea8f61ff" providerId="ADAL" clId="{DBE39446-D6F3-0D4E-B7BC-C5DF94FE1633}" dt="2025-02-27T18:52:55.757" v="6730" actId="20577"/>
      <pc:docMkLst>
        <pc:docMk/>
      </pc:docMkLst>
      <pc:sldChg chg="modSp mod">
        <pc:chgData name="Brown, Cameron" userId="3ef8eb02-f6e8-4fe3-905b-c582ea8f61ff" providerId="ADAL" clId="{DBE39446-D6F3-0D4E-B7BC-C5DF94FE1633}" dt="2025-02-26T22:28:48.988" v="6064" actId="113"/>
        <pc:sldMkLst>
          <pc:docMk/>
          <pc:sldMk cId="1686835722" sldId="1485"/>
        </pc:sldMkLst>
        <pc:spChg chg="mod">
          <ac:chgData name="Brown, Cameron" userId="3ef8eb02-f6e8-4fe3-905b-c582ea8f61ff" providerId="ADAL" clId="{DBE39446-D6F3-0D4E-B7BC-C5DF94FE1633}" dt="2025-02-26T22:28:48.988" v="6064" actId="113"/>
          <ac:spMkLst>
            <pc:docMk/>
            <pc:sldMk cId="1686835722" sldId="1485"/>
            <ac:spMk id="3" creationId="{4A9FBBCD-1718-C45A-A5D2-5135B86FD027}"/>
          </ac:spMkLst>
        </pc:spChg>
        <pc:spChg chg="mod">
          <ac:chgData name="Brown, Cameron" userId="3ef8eb02-f6e8-4fe3-905b-c582ea8f61ff" providerId="ADAL" clId="{DBE39446-D6F3-0D4E-B7BC-C5DF94FE1633}" dt="2025-02-26T22:28:42.145" v="6063" actId="403"/>
          <ac:spMkLst>
            <pc:docMk/>
            <pc:sldMk cId="1686835722" sldId="1485"/>
            <ac:spMk id="4" creationId="{09A3DFEE-1699-D24C-5E09-B9804FB57E40}"/>
          </ac:spMkLst>
        </pc:spChg>
      </pc:sldChg>
      <pc:sldChg chg="modSp mod">
        <pc:chgData name="Brown, Cameron" userId="3ef8eb02-f6e8-4fe3-905b-c582ea8f61ff" providerId="ADAL" clId="{DBE39446-D6F3-0D4E-B7BC-C5DF94FE1633}" dt="2025-02-27T18:52:55.757" v="6730" actId="20577"/>
        <pc:sldMkLst>
          <pc:docMk/>
          <pc:sldMk cId="665735738" sldId="1488"/>
        </pc:sldMkLst>
        <pc:spChg chg="mod">
          <ac:chgData name="Brown, Cameron" userId="3ef8eb02-f6e8-4fe3-905b-c582ea8f61ff" providerId="ADAL" clId="{DBE39446-D6F3-0D4E-B7BC-C5DF94FE1633}" dt="2025-02-27T18:52:55.757" v="6730" actId="20577"/>
          <ac:spMkLst>
            <pc:docMk/>
            <pc:sldMk cId="665735738" sldId="1488"/>
            <ac:spMk id="2" creationId="{7FBC85B5-D52A-71EC-2662-9E20B4ED9B60}"/>
          </ac:spMkLst>
        </pc:spChg>
        <pc:spChg chg="mod">
          <ac:chgData name="Brown, Cameron" userId="3ef8eb02-f6e8-4fe3-905b-c582ea8f61ff" providerId="ADAL" clId="{DBE39446-D6F3-0D4E-B7BC-C5DF94FE1633}" dt="2025-02-26T17:00:38.863" v="89" actId="20577"/>
          <ac:spMkLst>
            <pc:docMk/>
            <pc:sldMk cId="665735738" sldId="1488"/>
            <ac:spMk id="3" creationId="{8F2BDBE6-C08C-D8BF-8756-8A94ABE95ED1}"/>
          </ac:spMkLst>
        </pc:spChg>
      </pc:sldChg>
      <pc:sldChg chg="addSp delSp modSp mod">
        <pc:chgData name="Brown, Cameron" userId="3ef8eb02-f6e8-4fe3-905b-c582ea8f61ff" providerId="ADAL" clId="{DBE39446-D6F3-0D4E-B7BC-C5DF94FE1633}" dt="2025-02-27T03:58:00.844" v="6292" actId="27636"/>
        <pc:sldMkLst>
          <pc:docMk/>
          <pc:sldMk cId="3141623749" sldId="1489"/>
        </pc:sldMkLst>
        <pc:spChg chg="mod">
          <ac:chgData name="Brown, Cameron" userId="3ef8eb02-f6e8-4fe3-905b-c582ea8f61ff" providerId="ADAL" clId="{DBE39446-D6F3-0D4E-B7BC-C5DF94FE1633}" dt="2025-02-27T03:58:00.844" v="6292" actId="27636"/>
          <ac:spMkLst>
            <pc:docMk/>
            <pc:sldMk cId="3141623749" sldId="1489"/>
            <ac:spMk id="5" creationId="{253406FF-F7A6-45DF-8D45-AC69645A9F37}"/>
          </ac:spMkLst>
        </pc:spChg>
        <pc:picChg chg="add del mod">
          <ac:chgData name="Brown, Cameron" userId="3ef8eb02-f6e8-4fe3-905b-c582ea8f61ff" providerId="ADAL" clId="{DBE39446-D6F3-0D4E-B7BC-C5DF94FE1633}" dt="2025-02-26T17:12:42.358" v="922" actId="21"/>
          <ac:picMkLst>
            <pc:docMk/>
            <pc:sldMk cId="3141623749" sldId="1489"/>
            <ac:picMk id="2" creationId="{DDEBF01A-3D99-F9F2-4C87-AB71CE5EE447}"/>
          </ac:picMkLst>
        </pc:picChg>
      </pc:sldChg>
      <pc:sldChg chg="modSp del mod">
        <pc:chgData name="Brown, Cameron" userId="3ef8eb02-f6e8-4fe3-905b-c582ea8f61ff" providerId="ADAL" clId="{DBE39446-D6F3-0D4E-B7BC-C5DF94FE1633}" dt="2025-02-26T17:17:37.867" v="1045" actId="2696"/>
        <pc:sldMkLst>
          <pc:docMk/>
          <pc:sldMk cId="4247823588" sldId="1490"/>
        </pc:sldMkLst>
        <pc:spChg chg="mod">
          <ac:chgData name="Brown, Cameron" userId="3ef8eb02-f6e8-4fe3-905b-c582ea8f61ff" providerId="ADAL" clId="{DBE39446-D6F3-0D4E-B7BC-C5DF94FE1633}" dt="2025-02-26T17:14:37.973" v="942" actId="14"/>
          <ac:spMkLst>
            <pc:docMk/>
            <pc:sldMk cId="4247823588" sldId="1490"/>
            <ac:spMk id="5" creationId="{253406FF-F7A6-45DF-8D45-AC69645A9F37}"/>
          </ac:spMkLst>
        </pc:spChg>
      </pc:sldChg>
      <pc:sldChg chg="modSp mod ord">
        <pc:chgData name="Brown, Cameron" userId="3ef8eb02-f6e8-4fe3-905b-c582ea8f61ff" providerId="ADAL" clId="{DBE39446-D6F3-0D4E-B7BC-C5DF94FE1633}" dt="2025-02-27T03:57:12.116" v="6287" actId="20578"/>
        <pc:sldMkLst>
          <pc:docMk/>
          <pc:sldMk cId="2287246877" sldId="1491"/>
        </pc:sldMkLst>
        <pc:spChg chg="mod">
          <ac:chgData name="Brown, Cameron" userId="3ef8eb02-f6e8-4fe3-905b-c582ea8f61ff" providerId="ADAL" clId="{DBE39446-D6F3-0D4E-B7BC-C5DF94FE1633}" dt="2025-02-26T17:18:31.730" v="1060" actId="1076"/>
          <ac:spMkLst>
            <pc:docMk/>
            <pc:sldMk cId="2287246877" sldId="1491"/>
            <ac:spMk id="4" creationId="{EB8CA565-F2DB-EFE2-9D2E-B35D946A2138}"/>
          </ac:spMkLst>
        </pc:spChg>
        <pc:spChg chg="mod">
          <ac:chgData name="Brown, Cameron" userId="3ef8eb02-f6e8-4fe3-905b-c582ea8f61ff" providerId="ADAL" clId="{DBE39446-D6F3-0D4E-B7BC-C5DF94FE1633}" dt="2025-02-26T17:18:02.389" v="1046" actId="1076"/>
          <ac:spMkLst>
            <pc:docMk/>
            <pc:sldMk cId="2287246877" sldId="1491"/>
            <ac:spMk id="8" creationId="{EA6E5E44-461F-6D08-D29A-6E15FBF26115}"/>
          </ac:spMkLst>
        </pc:spChg>
        <pc:spChg chg="mod">
          <ac:chgData name="Brown, Cameron" userId="3ef8eb02-f6e8-4fe3-905b-c582ea8f61ff" providerId="ADAL" clId="{DBE39446-D6F3-0D4E-B7BC-C5DF94FE1633}" dt="2025-02-26T17:18:57.323" v="1068" actId="27636"/>
          <ac:spMkLst>
            <pc:docMk/>
            <pc:sldMk cId="2287246877" sldId="1491"/>
            <ac:spMk id="10" creationId="{D41E5D3D-9F46-C62C-0308-5BA507E67AC3}"/>
          </ac:spMkLst>
        </pc:spChg>
        <pc:spChg chg="mod">
          <ac:chgData name="Brown, Cameron" userId="3ef8eb02-f6e8-4fe3-905b-c582ea8f61ff" providerId="ADAL" clId="{DBE39446-D6F3-0D4E-B7BC-C5DF94FE1633}" dt="2025-02-26T17:18:27.341" v="1054" actId="1076"/>
          <ac:spMkLst>
            <pc:docMk/>
            <pc:sldMk cId="2287246877" sldId="1491"/>
            <ac:spMk id="11" creationId="{4B8C8476-BBD8-4A9A-4795-C664928F7609}"/>
          </ac:spMkLst>
        </pc:spChg>
        <pc:spChg chg="mod">
          <ac:chgData name="Brown, Cameron" userId="3ef8eb02-f6e8-4fe3-905b-c582ea8f61ff" providerId="ADAL" clId="{DBE39446-D6F3-0D4E-B7BC-C5DF94FE1633}" dt="2025-02-26T17:24:17.160" v="1365" actId="14100"/>
          <ac:spMkLst>
            <pc:docMk/>
            <pc:sldMk cId="2287246877" sldId="1491"/>
            <ac:spMk id="13" creationId="{BEA37692-7BCF-F462-8AD8-8D31C43917E0}"/>
          </ac:spMkLst>
        </pc:spChg>
        <pc:picChg chg="mod">
          <ac:chgData name="Brown, Cameron" userId="3ef8eb02-f6e8-4fe3-905b-c582ea8f61ff" providerId="ADAL" clId="{DBE39446-D6F3-0D4E-B7BC-C5DF94FE1633}" dt="2025-02-26T17:18:05.960" v="1048" actId="14100"/>
          <ac:picMkLst>
            <pc:docMk/>
            <pc:sldMk cId="2287246877" sldId="1491"/>
            <ac:picMk id="7" creationId="{6E427489-3EA0-0635-3877-0945A0C4F1A1}"/>
          </ac:picMkLst>
        </pc:picChg>
        <pc:cxnChg chg="mod">
          <ac:chgData name="Brown, Cameron" userId="3ef8eb02-f6e8-4fe3-905b-c582ea8f61ff" providerId="ADAL" clId="{DBE39446-D6F3-0D4E-B7BC-C5DF94FE1633}" dt="2025-02-26T17:21:04.860" v="1134" actId="14100"/>
          <ac:cxnSpMkLst>
            <pc:docMk/>
            <pc:sldMk cId="2287246877" sldId="1491"/>
            <ac:cxnSpMk id="9" creationId="{03A008C0-4554-D6B8-F265-373B7A2BF6B2}"/>
          </ac:cxnSpMkLst>
        </pc:cxnChg>
        <pc:cxnChg chg="mod">
          <ac:chgData name="Brown, Cameron" userId="3ef8eb02-f6e8-4fe3-905b-c582ea8f61ff" providerId="ADAL" clId="{DBE39446-D6F3-0D4E-B7BC-C5DF94FE1633}" dt="2025-02-26T17:18:24.206" v="1053" actId="1076"/>
          <ac:cxnSpMkLst>
            <pc:docMk/>
            <pc:sldMk cId="2287246877" sldId="1491"/>
            <ac:cxnSpMk id="12" creationId="{2DBBBE7A-3121-44EA-1526-9030A68CDB00}"/>
          </ac:cxnSpMkLst>
        </pc:cxnChg>
        <pc:cxnChg chg="mod">
          <ac:chgData name="Brown, Cameron" userId="3ef8eb02-f6e8-4fe3-905b-c582ea8f61ff" providerId="ADAL" clId="{DBE39446-D6F3-0D4E-B7BC-C5DF94FE1633}" dt="2025-02-26T17:20:52.424" v="1128" actId="1076"/>
          <ac:cxnSpMkLst>
            <pc:docMk/>
            <pc:sldMk cId="2287246877" sldId="1491"/>
            <ac:cxnSpMk id="14" creationId="{44F9688C-ED86-64F6-0FB9-DAC07628693E}"/>
          </ac:cxnSpMkLst>
        </pc:cxnChg>
      </pc:sldChg>
      <pc:sldChg chg="modSp mod">
        <pc:chgData name="Brown, Cameron" userId="3ef8eb02-f6e8-4fe3-905b-c582ea8f61ff" providerId="ADAL" clId="{DBE39446-D6F3-0D4E-B7BC-C5DF94FE1633}" dt="2025-02-26T17:45:04.290" v="3152" actId="20577"/>
        <pc:sldMkLst>
          <pc:docMk/>
          <pc:sldMk cId="4025490833" sldId="1492"/>
        </pc:sldMkLst>
        <pc:spChg chg="mod">
          <ac:chgData name="Brown, Cameron" userId="3ef8eb02-f6e8-4fe3-905b-c582ea8f61ff" providerId="ADAL" clId="{DBE39446-D6F3-0D4E-B7BC-C5DF94FE1633}" dt="2025-02-26T17:40:40.768" v="2806" actId="20577"/>
          <ac:spMkLst>
            <pc:docMk/>
            <pc:sldMk cId="4025490833" sldId="1492"/>
            <ac:spMk id="4" creationId="{EB8CA565-F2DB-EFE2-9D2E-B35D946A2138}"/>
          </ac:spMkLst>
        </pc:spChg>
        <pc:spChg chg="mod">
          <ac:chgData name="Brown, Cameron" userId="3ef8eb02-f6e8-4fe3-905b-c582ea8f61ff" providerId="ADAL" clId="{DBE39446-D6F3-0D4E-B7BC-C5DF94FE1633}" dt="2025-02-26T17:45:04.290" v="3152" actId="20577"/>
          <ac:spMkLst>
            <pc:docMk/>
            <pc:sldMk cId="4025490833" sldId="1492"/>
            <ac:spMk id="5" creationId="{253406FF-F7A6-45DF-8D45-AC69645A9F37}"/>
          </ac:spMkLst>
        </pc:spChg>
      </pc:sldChg>
      <pc:sldChg chg="ord">
        <pc:chgData name="Brown, Cameron" userId="3ef8eb02-f6e8-4fe3-905b-c582ea8f61ff" providerId="ADAL" clId="{DBE39446-D6F3-0D4E-B7BC-C5DF94FE1633}" dt="2025-02-26T17:45:11.756" v="3153" actId="20578"/>
        <pc:sldMkLst>
          <pc:docMk/>
          <pc:sldMk cId="4155422446" sldId="1493"/>
        </pc:sldMkLst>
      </pc:sldChg>
      <pc:sldChg chg="del">
        <pc:chgData name="Brown, Cameron" userId="3ef8eb02-f6e8-4fe3-905b-c582ea8f61ff" providerId="ADAL" clId="{DBE39446-D6F3-0D4E-B7BC-C5DF94FE1633}" dt="2025-02-26T17:45:15.369" v="3154" actId="2696"/>
        <pc:sldMkLst>
          <pc:docMk/>
          <pc:sldMk cId="2526725564" sldId="1494"/>
        </pc:sldMkLst>
      </pc:sldChg>
      <pc:sldChg chg="modSp mod">
        <pc:chgData name="Brown, Cameron" userId="3ef8eb02-f6e8-4fe3-905b-c582ea8f61ff" providerId="ADAL" clId="{DBE39446-D6F3-0D4E-B7BC-C5DF94FE1633}" dt="2025-02-26T22:30:06.915" v="6089" actId="20577"/>
        <pc:sldMkLst>
          <pc:docMk/>
          <pc:sldMk cId="3805154464" sldId="1495"/>
        </pc:sldMkLst>
        <pc:spChg chg="mod">
          <ac:chgData name="Brown, Cameron" userId="3ef8eb02-f6e8-4fe3-905b-c582ea8f61ff" providerId="ADAL" clId="{DBE39446-D6F3-0D4E-B7BC-C5DF94FE1633}" dt="2025-02-26T22:30:06.915" v="6089" actId="20577"/>
          <ac:spMkLst>
            <pc:docMk/>
            <pc:sldMk cId="3805154464" sldId="1495"/>
            <ac:spMk id="5" creationId="{253406FF-F7A6-45DF-8D45-AC69645A9F37}"/>
          </ac:spMkLst>
        </pc:spChg>
      </pc:sldChg>
      <pc:sldChg chg="modSp mod">
        <pc:chgData name="Brown, Cameron" userId="3ef8eb02-f6e8-4fe3-905b-c582ea8f61ff" providerId="ADAL" clId="{DBE39446-D6F3-0D4E-B7BC-C5DF94FE1633}" dt="2025-02-27T13:17:11.369" v="6658" actId="20577"/>
        <pc:sldMkLst>
          <pc:docMk/>
          <pc:sldMk cId="3279105874" sldId="1496"/>
        </pc:sldMkLst>
        <pc:spChg chg="mod">
          <ac:chgData name="Brown, Cameron" userId="3ef8eb02-f6e8-4fe3-905b-c582ea8f61ff" providerId="ADAL" clId="{DBE39446-D6F3-0D4E-B7BC-C5DF94FE1633}" dt="2025-02-27T13:17:11.369" v="6658" actId="20577"/>
          <ac:spMkLst>
            <pc:docMk/>
            <pc:sldMk cId="3279105874" sldId="1496"/>
            <ac:spMk id="2" creationId="{7FBC85B5-D52A-71EC-2662-9E20B4ED9B60}"/>
          </ac:spMkLst>
        </pc:spChg>
      </pc:sldChg>
      <pc:sldChg chg="del">
        <pc:chgData name="Brown, Cameron" userId="3ef8eb02-f6e8-4fe3-905b-c582ea8f61ff" providerId="ADAL" clId="{DBE39446-D6F3-0D4E-B7BC-C5DF94FE1633}" dt="2025-02-26T17:45:20.926" v="3155" actId="2696"/>
        <pc:sldMkLst>
          <pc:docMk/>
          <pc:sldMk cId="2408358464" sldId="1498"/>
        </pc:sldMkLst>
      </pc:sldChg>
      <pc:sldChg chg="modSp mod">
        <pc:chgData name="Brown, Cameron" userId="3ef8eb02-f6e8-4fe3-905b-c582ea8f61ff" providerId="ADAL" clId="{DBE39446-D6F3-0D4E-B7BC-C5DF94FE1633}" dt="2025-02-27T13:17:33.329" v="6673" actId="20577"/>
        <pc:sldMkLst>
          <pc:docMk/>
          <pc:sldMk cId="961611280" sldId="1499"/>
        </pc:sldMkLst>
        <pc:spChg chg="mod">
          <ac:chgData name="Brown, Cameron" userId="3ef8eb02-f6e8-4fe3-905b-c582ea8f61ff" providerId="ADAL" clId="{DBE39446-D6F3-0D4E-B7BC-C5DF94FE1633}" dt="2025-02-27T13:17:33.329" v="6673" actId="20577"/>
          <ac:spMkLst>
            <pc:docMk/>
            <pc:sldMk cId="961611280" sldId="1499"/>
            <ac:spMk id="2" creationId="{7FBC85B5-D52A-71EC-2662-9E20B4ED9B60}"/>
          </ac:spMkLst>
        </pc:spChg>
      </pc:sldChg>
      <pc:sldChg chg="modSp mod">
        <pc:chgData name="Brown, Cameron" userId="3ef8eb02-f6e8-4fe3-905b-c582ea8f61ff" providerId="ADAL" clId="{DBE39446-D6F3-0D4E-B7BC-C5DF94FE1633}" dt="2025-02-26T22:08:52.336" v="4665" actId="404"/>
        <pc:sldMkLst>
          <pc:docMk/>
          <pc:sldMk cId="655608488" sldId="1500"/>
        </pc:sldMkLst>
        <pc:spChg chg="mod">
          <ac:chgData name="Brown, Cameron" userId="3ef8eb02-f6e8-4fe3-905b-c582ea8f61ff" providerId="ADAL" clId="{DBE39446-D6F3-0D4E-B7BC-C5DF94FE1633}" dt="2025-02-26T22:08:52.336" v="4665" actId="404"/>
          <ac:spMkLst>
            <pc:docMk/>
            <pc:sldMk cId="655608488" sldId="1500"/>
            <ac:spMk id="5" creationId="{253406FF-F7A6-45DF-8D45-AC69645A9F37}"/>
          </ac:spMkLst>
        </pc:spChg>
      </pc:sldChg>
      <pc:sldChg chg="del">
        <pc:chgData name="Brown, Cameron" userId="3ef8eb02-f6e8-4fe3-905b-c582ea8f61ff" providerId="ADAL" clId="{DBE39446-D6F3-0D4E-B7BC-C5DF94FE1633}" dt="2025-02-26T22:03:33.801" v="4372" actId="2696"/>
        <pc:sldMkLst>
          <pc:docMk/>
          <pc:sldMk cId="1698912093" sldId="1501"/>
        </pc:sldMkLst>
      </pc:sldChg>
      <pc:sldChg chg="del">
        <pc:chgData name="Brown, Cameron" userId="3ef8eb02-f6e8-4fe3-905b-c582ea8f61ff" providerId="ADAL" clId="{DBE39446-D6F3-0D4E-B7BC-C5DF94FE1633}" dt="2025-02-26T22:03:44.646" v="4373" actId="2696"/>
        <pc:sldMkLst>
          <pc:docMk/>
          <pc:sldMk cId="1305456334" sldId="1502"/>
        </pc:sldMkLst>
      </pc:sldChg>
      <pc:sldChg chg="modSp mod">
        <pc:chgData name="Brown, Cameron" userId="3ef8eb02-f6e8-4fe3-905b-c582ea8f61ff" providerId="ADAL" clId="{DBE39446-D6F3-0D4E-B7BC-C5DF94FE1633}" dt="2025-02-27T14:35:03.636" v="6725" actId="20577"/>
        <pc:sldMkLst>
          <pc:docMk/>
          <pc:sldMk cId="3725429170" sldId="1503"/>
        </pc:sldMkLst>
        <pc:spChg chg="mod">
          <ac:chgData name="Brown, Cameron" userId="3ef8eb02-f6e8-4fe3-905b-c582ea8f61ff" providerId="ADAL" clId="{DBE39446-D6F3-0D4E-B7BC-C5DF94FE1633}" dt="2025-02-27T14:35:03.636" v="6725" actId="20577"/>
          <ac:spMkLst>
            <pc:docMk/>
            <pc:sldMk cId="3725429170" sldId="1503"/>
            <ac:spMk id="5" creationId="{253406FF-F7A6-45DF-8D45-AC69645A9F37}"/>
          </ac:spMkLst>
        </pc:spChg>
      </pc:sldChg>
      <pc:sldChg chg="modSp mod">
        <pc:chgData name="Brown, Cameron" userId="3ef8eb02-f6e8-4fe3-905b-c582ea8f61ff" providerId="ADAL" clId="{DBE39446-D6F3-0D4E-B7BC-C5DF94FE1633}" dt="2025-02-27T03:59:00.926" v="6344" actId="20577"/>
        <pc:sldMkLst>
          <pc:docMk/>
          <pc:sldMk cId="2970129293" sldId="1506"/>
        </pc:sldMkLst>
        <pc:spChg chg="mod">
          <ac:chgData name="Brown, Cameron" userId="3ef8eb02-f6e8-4fe3-905b-c582ea8f61ff" providerId="ADAL" clId="{DBE39446-D6F3-0D4E-B7BC-C5DF94FE1633}" dt="2025-02-27T03:59:00.926" v="6344" actId="20577"/>
          <ac:spMkLst>
            <pc:docMk/>
            <pc:sldMk cId="2970129293" sldId="1506"/>
            <ac:spMk id="2" creationId="{7FBC85B5-D52A-71EC-2662-9E20B4ED9B60}"/>
          </ac:spMkLst>
        </pc:spChg>
      </pc:sldChg>
      <pc:sldChg chg="modSp mod ord">
        <pc:chgData name="Brown, Cameron" userId="3ef8eb02-f6e8-4fe3-905b-c582ea8f61ff" providerId="ADAL" clId="{DBE39446-D6F3-0D4E-B7BC-C5DF94FE1633}" dt="2025-02-27T13:13:49.927" v="6586" actId="255"/>
        <pc:sldMkLst>
          <pc:docMk/>
          <pc:sldMk cId="3872141103" sldId="1507"/>
        </pc:sldMkLst>
        <pc:spChg chg="mod">
          <ac:chgData name="Brown, Cameron" userId="3ef8eb02-f6e8-4fe3-905b-c582ea8f61ff" providerId="ADAL" clId="{DBE39446-D6F3-0D4E-B7BC-C5DF94FE1633}" dt="2025-02-27T13:13:49.927" v="6586" actId="255"/>
          <ac:spMkLst>
            <pc:docMk/>
            <pc:sldMk cId="3872141103" sldId="1507"/>
            <ac:spMk id="5" creationId="{253406FF-F7A6-45DF-8D45-AC69645A9F37}"/>
          </ac:spMkLst>
        </pc:spChg>
      </pc:sldChg>
      <pc:sldChg chg="del">
        <pc:chgData name="Brown, Cameron" userId="3ef8eb02-f6e8-4fe3-905b-c582ea8f61ff" providerId="ADAL" clId="{DBE39446-D6F3-0D4E-B7BC-C5DF94FE1633}" dt="2025-02-26T22:03:31.736" v="4371" actId="2696"/>
        <pc:sldMkLst>
          <pc:docMk/>
          <pc:sldMk cId="2259643112" sldId="1508"/>
        </pc:sldMkLst>
      </pc:sldChg>
      <pc:sldChg chg="addSp delSp modSp add mod">
        <pc:chgData name="Brown, Cameron" userId="3ef8eb02-f6e8-4fe3-905b-c582ea8f61ff" providerId="ADAL" clId="{DBE39446-D6F3-0D4E-B7BC-C5DF94FE1633}" dt="2025-02-27T14:12:06.067" v="6722" actId="20577"/>
        <pc:sldMkLst>
          <pc:docMk/>
          <pc:sldMk cId="4207761564" sldId="1509"/>
        </pc:sldMkLst>
        <pc:spChg chg="add del mod">
          <ac:chgData name="Brown, Cameron" userId="3ef8eb02-f6e8-4fe3-905b-c582ea8f61ff" providerId="ADAL" clId="{DBE39446-D6F3-0D4E-B7BC-C5DF94FE1633}" dt="2025-02-26T17:06:30.469" v="486"/>
          <ac:spMkLst>
            <pc:docMk/>
            <pc:sldMk cId="4207761564" sldId="1509"/>
            <ac:spMk id="2" creationId="{E3F1CC21-3A79-66A0-1FFF-AF7A1002B86C}"/>
          </ac:spMkLst>
        </pc:spChg>
        <pc:spChg chg="mod">
          <ac:chgData name="Brown, Cameron" userId="3ef8eb02-f6e8-4fe3-905b-c582ea8f61ff" providerId="ADAL" clId="{DBE39446-D6F3-0D4E-B7BC-C5DF94FE1633}" dt="2025-02-26T17:06:28.416" v="484" actId="20577"/>
          <ac:spMkLst>
            <pc:docMk/>
            <pc:sldMk cId="4207761564" sldId="1509"/>
            <ac:spMk id="4" creationId="{EB8CA565-F2DB-EFE2-9D2E-B35D946A2138}"/>
          </ac:spMkLst>
        </pc:spChg>
        <pc:spChg chg="mod">
          <ac:chgData name="Brown, Cameron" userId="3ef8eb02-f6e8-4fe3-905b-c582ea8f61ff" providerId="ADAL" clId="{DBE39446-D6F3-0D4E-B7BC-C5DF94FE1633}" dt="2025-02-27T14:12:06.067" v="6722" actId="20577"/>
          <ac:spMkLst>
            <pc:docMk/>
            <pc:sldMk cId="4207761564" sldId="1509"/>
            <ac:spMk id="5" creationId="{253406FF-F7A6-45DF-8D45-AC69645A9F37}"/>
          </ac:spMkLst>
        </pc:spChg>
        <pc:picChg chg="mod">
          <ac:chgData name="Brown, Cameron" userId="3ef8eb02-f6e8-4fe3-905b-c582ea8f61ff" providerId="ADAL" clId="{DBE39446-D6F3-0D4E-B7BC-C5DF94FE1633}" dt="2025-02-27T03:54:31.395" v="6220" actId="1076"/>
          <ac:picMkLst>
            <pc:docMk/>
            <pc:sldMk cId="4207761564" sldId="1509"/>
            <ac:picMk id="2" creationId="{2B693260-5A3B-9136-74FE-6ABDF9BC5FDD}"/>
          </ac:picMkLst>
        </pc:picChg>
        <pc:picChg chg="add del">
          <ac:chgData name="Brown, Cameron" userId="3ef8eb02-f6e8-4fe3-905b-c582ea8f61ff" providerId="ADAL" clId="{DBE39446-D6F3-0D4E-B7BC-C5DF94FE1633}" dt="2025-02-26T17:11:29.279" v="911" actId="21"/>
          <ac:picMkLst>
            <pc:docMk/>
            <pc:sldMk cId="4207761564" sldId="1509"/>
            <ac:picMk id="1026" creationId="{92A2CFC4-6DD6-D6DE-8316-F5ADE3962DB0}"/>
          </ac:picMkLst>
        </pc:picChg>
      </pc:sldChg>
      <pc:sldChg chg="delSp add del mod ord">
        <pc:chgData name="Brown, Cameron" userId="3ef8eb02-f6e8-4fe3-905b-c582ea8f61ff" providerId="ADAL" clId="{DBE39446-D6F3-0D4E-B7BC-C5DF94FE1633}" dt="2025-02-26T17:21:31.049" v="1139" actId="2696"/>
        <pc:sldMkLst>
          <pc:docMk/>
          <pc:sldMk cId="57685397" sldId="1510"/>
        </pc:sldMkLst>
        <pc:picChg chg="del">
          <ac:chgData name="Brown, Cameron" userId="3ef8eb02-f6e8-4fe3-905b-c582ea8f61ff" providerId="ADAL" clId="{DBE39446-D6F3-0D4E-B7BC-C5DF94FE1633}" dt="2025-02-26T17:21:27.852" v="1137" actId="478"/>
          <ac:picMkLst>
            <pc:docMk/>
            <pc:sldMk cId="57685397" sldId="1510"/>
            <ac:picMk id="7" creationId="{6E427489-3EA0-0635-3877-0945A0C4F1A1}"/>
          </ac:picMkLst>
        </pc:picChg>
        <pc:cxnChg chg="del">
          <ac:chgData name="Brown, Cameron" userId="3ef8eb02-f6e8-4fe3-905b-c582ea8f61ff" providerId="ADAL" clId="{DBE39446-D6F3-0D4E-B7BC-C5DF94FE1633}" dt="2025-02-26T17:21:29.097" v="1138" actId="478"/>
          <ac:cxnSpMkLst>
            <pc:docMk/>
            <pc:sldMk cId="57685397" sldId="1510"/>
            <ac:cxnSpMk id="9" creationId="{03A008C0-4554-D6B8-F265-373B7A2BF6B2}"/>
          </ac:cxnSpMkLst>
        </pc:cxnChg>
      </pc:sldChg>
      <pc:sldChg chg="delSp add del mod">
        <pc:chgData name="Brown, Cameron" userId="3ef8eb02-f6e8-4fe3-905b-c582ea8f61ff" providerId="ADAL" clId="{DBE39446-D6F3-0D4E-B7BC-C5DF94FE1633}" dt="2025-02-26T17:19:57.725" v="1072" actId="2696"/>
        <pc:sldMkLst>
          <pc:docMk/>
          <pc:sldMk cId="247038140" sldId="1510"/>
        </pc:sldMkLst>
        <pc:picChg chg="del">
          <ac:chgData name="Brown, Cameron" userId="3ef8eb02-f6e8-4fe3-905b-c582ea8f61ff" providerId="ADAL" clId="{DBE39446-D6F3-0D4E-B7BC-C5DF94FE1633}" dt="2025-02-26T17:19:54.933" v="1071" actId="478"/>
          <ac:picMkLst>
            <pc:docMk/>
            <pc:sldMk cId="247038140" sldId="1510"/>
            <ac:picMk id="7" creationId="{6E427489-3EA0-0635-3877-0945A0C4F1A1}"/>
          </ac:picMkLst>
        </pc:picChg>
      </pc:sldChg>
      <pc:sldChg chg="addSp delSp modSp add mod ord">
        <pc:chgData name="Brown, Cameron" userId="3ef8eb02-f6e8-4fe3-905b-c582ea8f61ff" providerId="ADAL" clId="{DBE39446-D6F3-0D4E-B7BC-C5DF94FE1633}" dt="2025-02-27T03:57:06.869" v="6285" actId="20578"/>
        <pc:sldMkLst>
          <pc:docMk/>
          <pc:sldMk cId="479373516" sldId="1510"/>
        </pc:sldMkLst>
        <pc:spChg chg="mod">
          <ac:chgData name="Brown, Cameron" userId="3ef8eb02-f6e8-4fe3-905b-c582ea8f61ff" providerId="ADAL" clId="{DBE39446-D6F3-0D4E-B7BC-C5DF94FE1633}" dt="2025-02-26T17:28:12.529" v="1454" actId="1076"/>
          <ac:spMkLst>
            <pc:docMk/>
            <pc:sldMk cId="479373516" sldId="1510"/>
            <ac:spMk id="4" creationId="{EB8CA565-F2DB-EFE2-9D2E-B35D946A2138}"/>
          </ac:spMkLst>
        </pc:spChg>
        <pc:spChg chg="mod">
          <ac:chgData name="Brown, Cameron" userId="3ef8eb02-f6e8-4fe3-905b-c582ea8f61ff" providerId="ADAL" clId="{DBE39446-D6F3-0D4E-B7BC-C5DF94FE1633}" dt="2025-02-26T17:26:38.294" v="1395" actId="14100"/>
          <ac:spMkLst>
            <pc:docMk/>
            <pc:sldMk cId="479373516" sldId="1510"/>
            <ac:spMk id="5" creationId="{253406FF-F7A6-45DF-8D45-AC69645A9F37}"/>
          </ac:spMkLst>
        </pc:spChg>
        <pc:spChg chg="add del mod">
          <ac:chgData name="Brown, Cameron" userId="3ef8eb02-f6e8-4fe3-905b-c582ea8f61ff" providerId="ADAL" clId="{DBE39446-D6F3-0D4E-B7BC-C5DF94FE1633}" dt="2025-02-26T17:25:32.105" v="1383" actId="478"/>
          <ac:spMkLst>
            <pc:docMk/>
            <pc:sldMk cId="479373516" sldId="1510"/>
            <ac:spMk id="7" creationId="{3CEBD705-20A4-6A07-3994-748FF637A51D}"/>
          </ac:spMkLst>
        </pc:spChg>
        <pc:spChg chg="add mod">
          <ac:chgData name="Brown, Cameron" userId="3ef8eb02-f6e8-4fe3-905b-c582ea8f61ff" providerId="ADAL" clId="{DBE39446-D6F3-0D4E-B7BC-C5DF94FE1633}" dt="2025-02-26T17:27:44.129" v="1446" actId="1076"/>
          <ac:spMkLst>
            <pc:docMk/>
            <pc:sldMk cId="479373516" sldId="1510"/>
            <ac:spMk id="8" creationId="{3DE32BFE-0C23-F0CA-25BF-7A61F3476B3B}"/>
          </ac:spMkLst>
        </pc:spChg>
        <pc:spChg chg="add mod">
          <ac:chgData name="Brown, Cameron" userId="3ef8eb02-f6e8-4fe3-905b-c582ea8f61ff" providerId="ADAL" clId="{DBE39446-D6F3-0D4E-B7BC-C5DF94FE1633}" dt="2025-02-26T17:27:58.262" v="1449" actId="1076"/>
          <ac:spMkLst>
            <pc:docMk/>
            <pc:sldMk cId="479373516" sldId="1510"/>
            <ac:spMk id="13" creationId="{D383709D-36BF-9A02-387F-881CE943D725}"/>
          </ac:spMkLst>
        </pc:spChg>
        <pc:spChg chg="add del mod">
          <ac:chgData name="Brown, Cameron" userId="3ef8eb02-f6e8-4fe3-905b-c582ea8f61ff" providerId="ADAL" clId="{DBE39446-D6F3-0D4E-B7BC-C5DF94FE1633}" dt="2025-02-26T17:27:11.911" v="1441" actId="478"/>
          <ac:spMkLst>
            <pc:docMk/>
            <pc:sldMk cId="479373516" sldId="1510"/>
            <ac:spMk id="14" creationId="{79090337-4B4D-69E8-D69B-B248C63C0E88}"/>
          </ac:spMkLst>
        </pc:spChg>
        <pc:spChg chg="add del mod">
          <ac:chgData name="Brown, Cameron" userId="3ef8eb02-f6e8-4fe3-905b-c582ea8f61ff" providerId="ADAL" clId="{DBE39446-D6F3-0D4E-B7BC-C5DF94FE1633}" dt="2025-02-26T17:27:49.325" v="1447" actId="478"/>
          <ac:spMkLst>
            <pc:docMk/>
            <pc:sldMk cId="479373516" sldId="1510"/>
            <ac:spMk id="15" creationId="{63A4CEB5-8CFA-47B0-3951-1FA3B0A229EB}"/>
          </ac:spMkLst>
        </pc:spChg>
        <pc:spChg chg="add mod">
          <ac:chgData name="Brown, Cameron" userId="3ef8eb02-f6e8-4fe3-905b-c582ea8f61ff" providerId="ADAL" clId="{DBE39446-D6F3-0D4E-B7BC-C5DF94FE1633}" dt="2025-02-26T17:28:11.199" v="1452" actId="14100"/>
          <ac:spMkLst>
            <pc:docMk/>
            <pc:sldMk cId="479373516" sldId="1510"/>
            <ac:spMk id="16" creationId="{6494E64A-A729-B563-0DE3-248B274DEE13}"/>
          </ac:spMkLst>
        </pc:spChg>
        <pc:spChg chg="add mod">
          <ac:chgData name="Brown, Cameron" userId="3ef8eb02-f6e8-4fe3-905b-c582ea8f61ff" providerId="ADAL" clId="{DBE39446-D6F3-0D4E-B7BC-C5DF94FE1633}" dt="2025-02-26T17:28:19.897" v="1468" actId="20577"/>
          <ac:spMkLst>
            <pc:docMk/>
            <pc:sldMk cId="479373516" sldId="1510"/>
            <ac:spMk id="17" creationId="{57D8D387-2439-242D-62E9-C8A87076599C}"/>
          </ac:spMkLst>
        </pc:spChg>
        <pc:picChg chg="add mod">
          <ac:chgData name="Brown, Cameron" userId="3ef8eb02-f6e8-4fe3-905b-c582ea8f61ff" providerId="ADAL" clId="{DBE39446-D6F3-0D4E-B7BC-C5DF94FE1633}" dt="2025-02-26T17:27:44.129" v="1446" actId="1076"/>
          <ac:picMkLst>
            <pc:docMk/>
            <pc:sldMk cId="479373516" sldId="1510"/>
            <ac:picMk id="6" creationId="{759B998E-B9AF-DD9A-B23E-F8CE0574F88B}"/>
          </ac:picMkLst>
        </pc:picChg>
        <pc:picChg chg="add mod">
          <ac:chgData name="Brown, Cameron" userId="3ef8eb02-f6e8-4fe3-905b-c582ea8f61ff" providerId="ADAL" clId="{DBE39446-D6F3-0D4E-B7BC-C5DF94FE1633}" dt="2025-02-26T17:27:44.129" v="1446" actId="1076"/>
          <ac:picMkLst>
            <pc:docMk/>
            <pc:sldMk cId="479373516" sldId="1510"/>
            <ac:picMk id="12" creationId="{453D1327-AD77-0E29-9566-993BE2E7D80D}"/>
          </ac:picMkLst>
        </pc:picChg>
        <pc:cxnChg chg="add mod">
          <ac:chgData name="Brown, Cameron" userId="3ef8eb02-f6e8-4fe3-905b-c582ea8f61ff" providerId="ADAL" clId="{DBE39446-D6F3-0D4E-B7BC-C5DF94FE1633}" dt="2025-02-26T17:27:44.129" v="1446" actId="1076"/>
          <ac:cxnSpMkLst>
            <pc:docMk/>
            <pc:sldMk cId="479373516" sldId="1510"/>
            <ac:cxnSpMk id="10" creationId="{DC2FE1A7-49D6-EA90-5616-25ABF042C44E}"/>
          </ac:cxnSpMkLst>
        </pc:cxnChg>
      </pc:sldChg>
      <pc:sldChg chg="modSp add del mod">
        <pc:chgData name="Brown, Cameron" userId="3ef8eb02-f6e8-4fe3-905b-c582ea8f61ff" providerId="ADAL" clId="{DBE39446-D6F3-0D4E-B7BC-C5DF94FE1633}" dt="2025-02-26T17:20:39.825" v="1127" actId="2696"/>
        <pc:sldMkLst>
          <pc:docMk/>
          <pc:sldMk cId="4024935606" sldId="1510"/>
        </pc:sldMkLst>
        <pc:spChg chg="mod">
          <ac:chgData name="Brown, Cameron" userId="3ef8eb02-f6e8-4fe3-905b-c582ea8f61ff" providerId="ADAL" clId="{DBE39446-D6F3-0D4E-B7BC-C5DF94FE1633}" dt="2025-02-26T17:20:03.911" v="1102" actId="20577"/>
          <ac:spMkLst>
            <pc:docMk/>
            <pc:sldMk cId="4024935606" sldId="1510"/>
            <ac:spMk id="4" creationId="{EB8CA565-F2DB-EFE2-9D2E-B35D946A2138}"/>
          </ac:spMkLst>
        </pc:spChg>
        <pc:spChg chg="mod">
          <ac:chgData name="Brown, Cameron" userId="3ef8eb02-f6e8-4fe3-905b-c582ea8f61ff" providerId="ADAL" clId="{DBE39446-D6F3-0D4E-B7BC-C5DF94FE1633}" dt="2025-02-26T17:20:14.433" v="1126" actId="20577"/>
          <ac:spMkLst>
            <pc:docMk/>
            <pc:sldMk cId="4024935606" sldId="1510"/>
            <ac:spMk id="5" creationId="{253406FF-F7A6-45DF-8D45-AC69645A9F37}"/>
          </ac:spMkLst>
        </pc:spChg>
      </pc:sldChg>
      <pc:sldChg chg="addSp delSp modSp add mod ord">
        <pc:chgData name="Brown, Cameron" userId="3ef8eb02-f6e8-4fe3-905b-c582ea8f61ff" providerId="ADAL" clId="{DBE39446-D6F3-0D4E-B7BC-C5DF94FE1633}" dt="2025-02-27T03:57:10.634" v="6286" actId="20578"/>
        <pc:sldMkLst>
          <pc:docMk/>
          <pc:sldMk cId="2270082205" sldId="1511"/>
        </pc:sldMkLst>
        <pc:spChg chg="del">
          <ac:chgData name="Brown, Cameron" userId="3ef8eb02-f6e8-4fe3-905b-c582ea8f61ff" providerId="ADAL" clId="{DBE39446-D6F3-0D4E-B7BC-C5DF94FE1633}" dt="2025-02-26T17:28:33.399" v="1469" actId="478"/>
          <ac:spMkLst>
            <pc:docMk/>
            <pc:sldMk cId="2270082205" sldId="1511"/>
            <ac:spMk id="5" creationId="{253406FF-F7A6-45DF-8D45-AC69645A9F37}"/>
          </ac:spMkLst>
        </pc:spChg>
        <pc:spChg chg="add del mod">
          <ac:chgData name="Brown, Cameron" userId="3ef8eb02-f6e8-4fe3-905b-c582ea8f61ff" providerId="ADAL" clId="{DBE39446-D6F3-0D4E-B7BC-C5DF94FE1633}" dt="2025-02-26T17:28:34.882" v="1470" actId="478"/>
          <ac:spMkLst>
            <pc:docMk/>
            <pc:sldMk cId="2270082205" sldId="1511"/>
            <ac:spMk id="7" creationId="{6BD26100-DF4D-E360-7E57-9BBB95D8BD63}"/>
          </ac:spMkLst>
        </pc:spChg>
        <pc:spChg chg="del">
          <ac:chgData name="Brown, Cameron" userId="3ef8eb02-f6e8-4fe3-905b-c582ea8f61ff" providerId="ADAL" clId="{DBE39446-D6F3-0D4E-B7BC-C5DF94FE1633}" dt="2025-02-26T17:28:36.768" v="1471" actId="478"/>
          <ac:spMkLst>
            <pc:docMk/>
            <pc:sldMk cId="2270082205" sldId="1511"/>
            <ac:spMk id="8" creationId="{3DE32BFE-0C23-F0CA-25BF-7A61F3476B3B}"/>
          </ac:spMkLst>
        </pc:spChg>
        <pc:spChg chg="add mod">
          <ac:chgData name="Brown, Cameron" userId="3ef8eb02-f6e8-4fe3-905b-c582ea8f61ff" providerId="ADAL" clId="{DBE39446-D6F3-0D4E-B7BC-C5DF94FE1633}" dt="2025-02-26T17:33:18.043" v="1647" actId="1076"/>
          <ac:spMkLst>
            <pc:docMk/>
            <pc:sldMk cId="2270082205" sldId="1511"/>
            <ac:spMk id="9" creationId="{81DA0CA4-04FB-B72D-2702-1BCE85403520}"/>
          </ac:spMkLst>
        </pc:spChg>
        <pc:spChg chg="del">
          <ac:chgData name="Brown, Cameron" userId="3ef8eb02-f6e8-4fe3-905b-c582ea8f61ff" providerId="ADAL" clId="{DBE39446-D6F3-0D4E-B7BC-C5DF94FE1633}" dt="2025-02-26T17:28:40.469" v="1475" actId="478"/>
          <ac:spMkLst>
            <pc:docMk/>
            <pc:sldMk cId="2270082205" sldId="1511"/>
            <ac:spMk id="13" creationId="{D383709D-36BF-9A02-387F-881CE943D725}"/>
          </ac:spMkLst>
        </pc:spChg>
        <pc:spChg chg="add mod">
          <ac:chgData name="Brown, Cameron" userId="3ef8eb02-f6e8-4fe3-905b-c582ea8f61ff" providerId="ADAL" clId="{DBE39446-D6F3-0D4E-B7BC-C5DF94FE1633}" dt="2025-02-26T17:32:19.697" v="1611" actId="1076"/>
          <ac:spMkLst>
            <pc:docMk/>
            <pc:sldMk cId="2270082205" sldId="1511"/>
            <ac:spMk id="15" creationId="{FC5306B4-6498-B40D-E056-B0718F516B21}"/>
          </ac:spMkLst>
        </pc:spChg>
        <pc:spChg chg="add del mod">
          <ac:chgData name="Brown, Cameron" userId="3ef8eb02-f6e8-4fe3-905b-c582ea8f61ff" providerId="ADAL" clId="{DBE39446-D6F3-0D4E-B7BC-C5DF94FE1633}" dt="2025-02-26T17:30:43.077" v="1530" actId="478"/>
          <ac:spMkLst>
            <pc:docMk/>
            <pc:sldMk cId="2270082205" sldId="1511"/>
            <ac:spMk id="18" creationId="{4CA9E569-6151-09E2-5B2C-C2E402C739D5}"/>
          </ac:spMkLst>
        </pc:spChg>
        <pc:spChg chg="add mod">
          <ac:chgData name="Brown, Cameron" userId="3ef8eb02-f6e8-4fe3-905b-c582ea8f61ff" providerId="ADAL" clId="{DBE39446-D6F3-0D4E-B7BC-C5DF94FE1633}" dt="2025-02-26T17:33:10.984" v="1645" actId="1076"/>
          <ac:spMkLst>
            <pc:docMk/>
            <pc:sldMk cId="2270082205" sldId="1511"/>
            <ac:spMk id="21" creationId="{97A01840-6ACC-8725-2E11-69D601B7C149}"/>
          </ac:spMkLst>
        </pc:spChg>
        <pc:picChg chg="del">
          <ac:chgData name="Brown, Cameron" userId="3ef8eb02-f6e8-4fe3-905b-c582ea8f61ff" providerId="ADAL" clId="{DBE39446-D6F3-0D4E-B7BC-C5DF94FE1633}" dt="2025-02-26T17:28:37.384" v="1472" actId="478"/>
          <ac:picMkLst>
            <pc:docMk/>
            <pc:sldMk cId="2270082205" sldId="1511"/>
            <ac:picMk id="6" creationId="{759B998E-B9AF-DD9A-B23E-F8CE0574F88B}"/>
          </ac:picMkLst>
        </pc:picChg>
        <pc:picChg chg="del">
          <ac:chgData name="Brown, Cameron" userId="3ef8eb02-f6e8-4fe3-905b-c582ea8f61ff" providerId="ADAL" clId="{DBE39446-D6F3-0D4E-B7BC-C5DF94FE1633}" dt="2025-02-26T17:28:39.278" v="1474" actId="478"/>
          <ac:picMkLst>
            <pc:docMk/>
            <pc:sldMk cId="2270082205" sldId="1511"/>
            <ac:picMk id="12" creationId="{453D1327-AD77-0E29-9566-993BE2E7D80D}"/>
          </ac:picMkLst>
        </pc:picChg>
        <pc:picChg chg="add mod">
          <ac:chgData name="Brown, Cameron" userId="3ef8eb02-f6e8-4fe3-905b-c582ea8f61ff" providerId="ADAL" clId="{DBE39446-D6F3-0D4E-B7BC-C5DF94FE1633}" dt="2025-02-26T17:33:15.100" v="1646" actId="1076"/>
          <ac:picMkLst>
            <pc:docMk/>
            <pc:sldMk cId="2270082205" sldId="1511"/>
            <ac:picMk id="14" creationId="{089EEF3F-93CA-7662-9550-362D1DC1A82A}"/>
          </ac:picMkLst>
        </pc:picChg>
        <pc:picChg chg="add del mod">
          <ac:chgData name="Brown, Cameron" userId="3ef8eb02-f6e8-4fe3-905b-c582ea8f61ff" providerId="ADAL" clId="{DBE39446-D6F3-0D4E-B7BC-C5DF94FE1633}" dt="2025-02-26T17:30:43.944" v="1531" actId="478"/>
          <ac:picMkLst>
            <pc:docMk/>
            <pc:sldMk cId="2270082205" sldId="1511"/>
            <ac:picMk id="17" creationId="{E9639783-E464-8502-3B7A-64B23846F2D2}"/>
          </ac:picMkLst>
        </pc:picChg>
        <pc:picChg chg="add mod">
          <ac:chgData name="Brown, Cameron" userId="3ef8eb02-f6e8-4fe3-905b-c582ea8f61ff" providerId="ADAL" clId="{DBE39446-D6F3-0D4E-B7BC-C5DF94FE1633}" dt="2025-02-26T17:32:17.798" v="1610" actId="1076"/>
          <ac:picMkLst>
            <pc:docMk/>
            <pc:sldMk cId="2270082205" sldId="1511"/>
            <ac:picMk id="20" creationId="{C755A223-4B47-71AF-37F9-55AEFC241F51}"/>
          </ac:picMkLst>
        </pc:picChg>
        <pc:picChg chg="add mod">
          <ac:chgData name="Brown, Cameron" userId="3ef8eb02-f6e8-4fe3-905b-c582ea8f61ff" providerId="ADAL" clId="{DBE39446-D6F3-0D4E-B7BC-C5DF94FE1633}" dt="2025-02-26T17:33:00.382" v="1641" actId="1076"/>
          <ac:picMkLst>
            <pc:docMk/>
            <pc:sldMk cId="2270082205" sldId="1511"/>
            <ac:picMk id="23" creationId="{EA53373D-C4DF-4F88-5F56-4ABE316E85E5}"/>
          </ac:picMkLst>
        </pc:picChg>
        <pc:cxnChg chg="del">
          <ac:chgData name="Brown, Cameron" userId="3ef8eb02-f6e8-4fe3-905b-c582ea8f61ff" providerId="ADAL" clId="{DBE39446-D6F3-0D4E-B7BC-C5DF94FE1633}" dt="2025-02-26T17:28:38.324" v="1473" actId="478"/>
          <ac:cxnSpMkLst>
            <pc:docMk/>
            <pc:sldMk cId="2270082205" sldId="1511"/>
            <ac:cxnSpMk id="10" creationId="{DC2FE1A7-49D6-EA90-5616-25ABF042C44E}"/>
          </ac:cxnSpMkLst>
        </pc:cxnChg>
      </pc:sldChg>
      <pc:sldChg chg="delSp modSp add del mod">
        <pc:chgData name="Brown, Cameron" userId="3ef8eb02-f6e8-4fe3-905b-c582ea8f61ff" providerId="ADAL" clId="{DBE39446-D6F3-0D4E-B7BC-C5DF94FE1633}" dt="2025-02-26T17:33:57.431" v="1649" actId="2696"/>
        <pc:sldMkLst>
          <pc:docMk/>
          <pc:sldMk cId="912368219" sldId="1512"/>
        </pc:sldMkLst>
        <pc:spChg chg="del">
          <ac:chgData name="Brown, Cameron" userId="3ef8eb02-f6e8-4fe3-905b-c582ea8f61ff" providerId="ADAL" clId="{DBE39446-D6F3-0D4E-B7BC-C5DF94FE1633}" dt="2025-02-26T17:31:39.272" v="1579" actId="478"/>
          <ac:spMkLst>
            <pc:docMk/>
            <pc:sldMk cId="912368219" sldId="1512"/>
            <ac:spMk id="9" creationId="{81DA0CA4-04FB-B72D-2702-1BCE85403520}"/>
          </ac:spMkLst>
        </pc:spChg>
        <pc:spChg chg="del mod">
          <ac:chgData name="Brown, Cameron" userId="3ef8eb02-f6e8-4fe3-905b-c582ea8f61ff" providerId="ADAL" clId="{DBE39446-D6F3-0D4E-B7BC-C5DF94FE1633}" dt="2025-02-26T17:31:48.918" v="1600" actId="478"/>
          <ac:spMkLst>
            <pc:docMk/>
            <pc:sldMk cId="912368219" sldId="1512"/>
            <ac:spMk id="15" creationId="{FC5306B4-6498-B40D-E056-B0718F516B21}"/>
          </ac:spMkLst>
        </pc:spChg>
        <pc:picChg chg="del">
          <ac:chgData name="Brown, Cameron" userId="3ef8eb02-f6e8-4fe3-905b-c582ea8f61ff" providerId="ADAL" clId="{DBE39446-D6F3-0D4E-B7BC-C5DF94FE1633}" dt="2025-02-26T17:31:39.272" v="1579" actId="478"/>
          <ac:picMkLst>
            <pc:docMk/>
            <pc:sldMk cId="912368219" sldId="1512"/>
            <ac:picMk id="14" creationId="{089EEF3F-93CA-7662-9550-362D1DC1A82A}"/>
          </ac:picMkLst>
        </pc:picChg>
        <pc:picChg chg="del">
          <ac:chgData name="Brown, Cameron" userId="3ef8eb02-f6e8-4fe3-905b-c582ea8f61ff" providerId="ADAL" clId="{DBE39446-D6F3-0D4E-B7BC-C5DF94FE1633}" dt="2025-02-26T17:31:40.436" v="1580" actId="478"/>
          <ac:picMkLst>
            <pc:docMk/>
            <pc:sldMk cId="912368219" sldId="1512"/>
            <ac:picMk id="20" creationId="{C755A223-4B47-71AF-37F9-55AEFC241F51}"/>
          </ac:picMkLst>
        </pc:picChg>
      </pc:sldChg>
      <pc:sldChg chg="modSp add mod">
        <pc:chgData name="Brown, Cameron" userId="3ef8eb02-f6e8-4fe3-905b-c582ea8f61ff" providerId="ADAL" clId="{DBE39446-D6F3-0D4E-B7BC-C5DF94FE1633}" dt="2025-02-26T17:38:18.514" v="2768" actId="20577"/>
        <pc:sldMkLst>
          <pc:docMk/>
          <pc:sldMk cId="3752591178" sldId="1513"/>
        </pc:sldMkLst>
        <pc:spChg chg="mod">
          <ac:chgData name="Brown, Cameron" userId="3ef8eb02-f6e8-4fe3-905b-c582ea8f61ff" providerId="ADAL" clId="{DBE39446-D6F3-0D4E-B7BC-C5DF94FE1633}" dt="2025-02-26T17:34:23.234" v="1758" actId="20577"/>
          <ac:spMkLst>
            <pc:docMk/>
            <pc:sldMk cId="3752591178" sldId="1513"/>
            <ac:spMk id="4" creationId="{EB8CA565-F2DB-EFE2-9D2E-B35D946A2138}"/>
          </ac:spMkLst>
        </pc:spChg>
        <pc:spChg chg="mod">
          <ac:chgData name="Brown, Cameron" userId="3ef8eb02-f6e8-4fe3-905b-c582ea8f61ff" providerId="ADAL" clId="{DBE39446-D6F3-0D4E-B7BC-C5DF94FE1633}" dt="2025-02-26T17:38:18.514" v="2768" actId="20577"/>
          <ac:spMkLst>
            <pc:docMk/>
            <pc:sldMk cId="3752591178" sldId="1513"/>
            <ac:spMk id="5" creationId="{253406FF-F7A6-45DF-8D45-AC69645A9F37}"/>
          </ac:spMkLst>
        </pc:spChg>
      </pc:sldChg>
      <pc:sldChg chg="modSp add mod">
        <pc:chgData name="Brown, Cameron" userId="3ef8eb02-f6e8-4fe3-905b-c582ea8f61ff" providerId="ADAL" clId="{DBE39446-D6F3-0D4E-B7BC-C5DF94FE1633}" dt="2025-02-27T13:17:50.360" v="6675" actId="20577"/>
        <pc:sldMkLst>
          <pc:docMk/>
          <pc:sldMk cId="2199827471" sldId="1514"/>
        </pc:sldMkLst>
        <pc:spChg chg="mod">
          <ac:chgData name="Brown, Cameron" userId="3ef8eb02-f6e8-4fe3-905b-c582ea8f61ff" providerId="ADAL" clId="{DBE39446-D6F3-0D4E-B7BC-C5DF94FE1633}" dt="2025-02-27T13:17:50.360" v="6675" actId="20577"/>
          <ac:spMkLst>
            <pc:docMk/>
            <pc:sldMk cId="2199827471" sldId="1514"/>
            <ac:spMk id="4" creationId="{EB8CA565-F2DB-EFE2-9D2E-B35D946A2138}"/>
          </ac:spMkLst>
        </pc:spChg>
        <pc:spChg chg="mod">
          <ac:chgData name="Brown, Cameron" userId="3ef8eb02-f6e8-4fe3-905b-c582ea8f61ff" providerId="ADAL" clId="{DBE39446-D6F3-0D4E-B7BC-C5DF94FE1633}" dt="2025-02-27T13:13:00.434" v="6571" actId="313"/>
          <ac:spMkLst>
            <pc:docMk/>
            <pc:sldMk cId="2199827471" sldId="1514"/>
            <ac:spMk id="5" creationId="{253406FF-F7A6-45DF-8D45-AC69645A9F37}"/>
          </ac:spMkLst>
        </pc:spChg>
      </pc:sldChg>
      <pc:sldChg chg="modSp add mod">
        <pc:chgData name="Brown, Cameron" userId="3ef8eb02-f6e8-4fe3-905b-c582ea8f61ff" providerId="ADAL" clId="{DBE39446-D6F3-0D4E-B7BC-C5DF94FE1633}" dt="2025-02-26T17:50:46.009" v="3665" actId="20577"/>
        <pc:sldMkLst>
          <pc:docMk/>
          <pc:sldMk cId="2693258740" sldId="1515"/>
        </pc:sldMkLst>
        <pc:spChg chg="mod">
          <ac:chgData name="Brown, Cameron" userId="3ef8eb02-f6e8-4fe3-905b-c582ea8f61ff" providerId="ADAL" clId="{DBE39446-D6F3-0D4E-B7BC-C5DF94FE1633}" dt="2025-02-26T17:50:46.009" v="3665" actId="20577"/>
          <ac:spMkLst>
            <pc:docMk/>
            <pc:sldMk cId="2693258740" sldId="1515"/>
            <ac:spMk id="2" creationId="{7FBC85B5-D52A-71EC-2662-9E20B4ED9B60}"/>
          </ac:spMkLst>
        </pc:spChg>
      </pc:sldChg>
      <pc:sldChg chg="modSp add mod">
        <pc:chgData name="Brown, Cameron" userId="3ef8eb02-f6e8-4fe3-905b-c582ea8f61ff" providerId="ADAL" clId="{DBE39446-D6F3-0D4E-B7BC-C5DF94FE1633}" dt="2025-02-26T17:52:10.142" v="4047" actId="20577"/>
        <pc:sldMkLst>
          <pc:docMk/>
          <pc:sldMk cId="266317051" sldId="1516"/>
        </pc:sldMkLst>
        <pc:spChg chg="mod">
          <ac:chgData name="Brown, Cameron" userId="3ef8eb02-f6e8-4fe3-905b-c582ea8f61ff" providerId="ADAL" clId="{DBE39446-D6F3-0D4E-B7BC-C5DF94FE1633}" dt="2025-02-26T17:50:52.225" v="3685" actId="20577"/>
          <ac:spMkLst>
            <pc:docMk/>
            <pc:sldMk cId="266317051" sldId="1516"/>
            <ac:spMk id="4" creationId="{EB8CA565-F2DB-EFE2-9D2E-B35D946A2138}"/>
          </ac:spMkLst>
        </pc:spChg>
        <pc:spChg chg="mod">
          <ac:chgData name="Brown, Cameron" userId="3ef8eb02-f6e8-4fe3-905b-c582ea8f61ff" providerId="ADAL" clId="{DBE39446-D6F3-0D4E-B7BC-C5DF94FE1633}" dt="2025-02-26T17:52:10.142" v="4047" actId="20577"/>
          <ac:spMkLst>
            <pc:docMk/>
            <pc:sldMk cId="266317051" sldId="1516"/>
            <ac:spMk id="5" creationId="{253406FF-F7A6-45DF-8D45-AC69645A9F37}"/>
          </ac:spMkLst>
        </pc:spChg>
      </pc:sldChg>
      <pc:sldChg chg="modSp add mod">
        <pc:chgData name="Brown, Cameron" userId="3ef8eb02-f6e8-4fe3-905b-c582ea8f61ff" providerId="ADAL" clId="{DBE39446-D6F3-0D4E-B7BC-C5DF94FE1633}" dt="2025-02-27T13:14:22.923" v="6619" actId="20577"/>
        <pc:sldMkLst>
          <pc:docMk/>
          <pc:sldMk cId="3804506432" sldId="1517"/>
        </pc:sldMkLst>
        <pc:spChg chg="mod">
          <ac:chgData name="Brown, Cameron" userId="3ef8eb02-f6e8-4fe3-905b-c582ea8f61ff" providerId="ADAL" clId="{DBE39446-D6F3-0D4E-B7BC-C5DF94FE1633}" dt="2025-02-26T22:15:46.033" v="5040" actId="20577"/>
          <ac:spMkLst>
            <pc:docMk/>
            <pc:sldMk cId="3804506432" sldId="1517"/>
            <ac:spMk id="4" creationId="{EB8CA565-F2DB-EFE2-9D2E-B35D946A2138}"/>
          </ac:spMkLst>
        </pc:spChg>
        <pc:spChg chg="mod">
          <ac:chgData name="Brown, Cameron" userId="3ef8eb02-f6e8-4fe3-905b-c582ea8f61ff" providerId="ADAL" clId="{DBE39446-D6F3-0D4E-B7BC-C5DF94FE1633}" dt="2025-02-27T13:14:22.923" v="6619" actId="20577"/>
          <ac:spMkLst>
            <pc:docMk/>
            <pc:sldMk cId="3804506432" sldId="1517"/>
            <ac:spMk id="5" creationId="{253406FF-F7A6-45DF-8D45-AC69645A9F37}"/>
          </ac:spMkLst>
        </pc:spChg>
      </pc:sldChg>
      <pc:sldChg chg="modSp mod">
        <pc:chgData name="Brown, Cameron" userId="3ef8eb02-f6e8-4fe3-905b-c582ea8f61ff" providerId="ADAL" clId="{DBE39446-D6F3-0D4E-B7BC-C5DF94FE1633}" dt="2025-02-27T03:58:11.024" v="6305" actId="20577"/>
        <pc:sldMkLst>
          <pc:docMk/>
          <pc:sldMk cId="335027725" sldId="1518"/>
        </pc:sldMkLst>
        <pc:spChg chg="mod">
          <ac:chgData name="Brown, Cameron" userId="3ef8eb02-f6e8-4fe3-905b-c582ea8f61ff" providerId="ADAL" clId="{DBE39446-D6F3-0D4E-B7BC-C5DF94FE1633}" dt="2025-02-27T03:55:38.701" v="6233" actId="1076"/>
          <ac:spMkLst>
            <pc:docMk/>
            <pc:sldMk cId="335027725" sldId="1518"/>
            <ac:spMk id="2" creationId="{6E392072-30C0-506C-5597-3CDB9D0B89B0}"/>
          </ac:spMkLst>
        </pc:spChg>
        <pc:spChg chg="mod">
          <ac:chgData name="Brown, Cameron" userId="3ef8eb02-f6e8-4fe3-905b-c582ea8f61ff" providerId="ADAL" clId="{DBE39446-D6F3-0D4E-B7BC-C5DF94FE1633}" dt="2025-02-27T03:58:11.024" v="6305" actId="20577"/>
          <ac:spMkLst>
            <pc:docMk/>
            <pc:sldMk cId="335027725" sldId="1518"/>
            <ac:spMk id="5" creationId="{F132A5B5-A30A-11B4-CD5F-70629A12A817}"/>
          </ac:spMkLst>
        </pc:spChg>
      </pc:sldChg>
      <pc:sldChg chg="addSp delSp modSp add mod delAnim modAnim">
        <pc:chgData name="Brown, Cameron" userId="3ef8eb02-f6e8-4fe3-905b-c582ea8f61ff" providerId="ADAL" clId="{DBE39446-D6F3-0D4E-B7BC-C5DF94FE1633}" dt="2025-02-26T21:04:11.342" v="4131" actId="1076"/>
        <pc:sldMkLst>
          <pc:docMk/>
          <pc:sldMk cId="2937054084" sldId="1519"/>
        </pc:sldMkLst>
        <pc:spChg chg="mod">
          <ac:chgData name="Brown, Cameron" userId="3ef8eb02-f6e8-4fe3-905b-c582ea8f61ff" providerId="ADAL" clId="{DBE39446-D6F3-0D4E-B7BC-C5DF94FE1633}" dt="2025-02-26T21:03:36.093" v="4126" actId="20577"/>
          <ac:spMkLst>
            <pc:docMk/>
            <pc:sldMk cId="2937054084" sldId="1519"/>
            <ac:spMk id="4" creationId="{EB8CA565-F2DB-EFE2-9D2E-B35D946A2138}"/>
          </ac:spMkLst>
        </pc:spChg>
        <pc:picChg chg="del">
          <ac:chgData name="Brown, Cameron" userId="3ef8eb02-f6e8-4fe3-905b-c582ea8f61ff" providerId="ADAL" clId="{DBE39446-D6F3-0D4E-B7BC-C5DF94FE1633}" dt="2025-02-26T21:03:36.704" v="4127" actId="478"/>
          <ac:picMkLst>
            <pc:docMk/>
            <pc:sldMk cId="2937054084" sldId="1519"/>
            <ac:picMk id="2" creationId="{B60801CC-FD7B-9B06-F69B-17EB63780AE7}"/>
          </ac:picMkLst>
        </pc:picChg>
        <pc:picChg chg="add mod">
          <ac:chgData name="Brown, Cameron" userId="3ef8eb02-f6e8-4fe3-905b-c582ea8f61ff" providerId="ADAL" clId="{DBE39446-D6F3-0D4E-B7BC-C5DF94FE1633}" dt="2025-02-26T21:04:11.342" v="4131" actId="1076"/>
          <ac:picMkLst>
            <pc:docMk/>
            <pc:sldMk cId="2937054084" sldId="1519"/>
            <ac:picMk id="5" creationId="{21EE0A64-44C1-D7BA-A277-FD53C5BFAC2B}"/>
          </ac:picMkLst>
        </pc:picChg>
      </pc:sldChg>
      <pc:sldChg chg="modSp mod">
        <pc:chgData name="Brown, Cameron" userId="3ef8eb02-f6e8-4fe3-905b-c582ea8f61ff" providerId="ADAL" clId="{DBE39446-D6F3-0D4E-B7BC-C5DF94FE1633}" dt="2025-02-27T13:15:46.987" v="6633" actId="15"/>
        <pc:sldMkLst>
          <pc:docMk/>
          <pc:sldMk cId="3792957226" sldId="1520"/>
        </pc:sldMkLst>
        <pc:spChg chg="mod">
          <ac:chgData name="Brown, Cameron" userId="3ef8eb02-f6e8-4fe3-905b-c582ea8f61ff" providerId="ADAL" clId="{DBE39446-D6F3-0D4E-B7BC-C5DF94FE1633}" dt="2025-02-27T13:15:46.987" v="6633" actId="15"/>
          <ac:spMkLst>
            <pc:docMk/>
            <pc:sldMk cId="3792957226" sldId="1520"/>
            <ac:spMk id="3" creationId="{F6824BE5-4CD8-2DFB-D77D-51166634BCC7}"/>
          </ac:spMkLst>
        </pc:spChg>
      </pc:sldChg>
      <pc:sldChg chg="modSp add mod">
        <pc:chgData name="Brown, Cameron" userId="3ef8eb02-f6e8-4fe3-905b-c582ea8f61ff" providerId="ADAL" clId="{DBE39446-D6F3-0D4E-B7BC-C5DF94FE1633}" dt="2025-02-27T13:18:02.904" v="6677" actId="255"/>
        <pc:sldMkLst>
          <pc:docMk/>
          <pc:sldMk cId="2661534486" sldId="1521"/>
        </pc:sldMkLst>
        <pc:spChg chg="mod">
          <ac:chgData name="Brown, Cameron" userId="3ef8eb02-f6e8-4fe3-905b-c582ea8f61ff" providerId="ADAL" clId="{DBE39446-D6F3-0D4E-B7BC-C5DF94FE1633}" dt="2025-02-27T13:18:02.904" v="6677" actId="255"/>
          <ac:spMkLst>
            <pc:docMk/>
            <pc:sldMk cId="2661534486" sldId="1521"/>
            <ac:spMk id="5" creationId="{253406FF-F7A6-45DF-8D45-AC69645A9F37}"/>
          </ac:spMkLst>
        </pc:spChg>
      </pc:sldChg>
      <pc:sldChg chg="modSp mod ord">
        <pc:chgData name="Brown, Cameron" userId="3ef8eb02-f6e8-4fe3-905b-c582ea8f61ff" providerId="ADAL" clId="{DBE39446-D6F3-0D4E-B7BC-C5DF94FE1633}" dt="2025-02-27T03:57:19.771" v="6288" actId="20578"/>
        <pc:sldMkLst>
          <pc:docMk/>
          <pc:sldMk cId="550451927" sldId="1522"/>
        </pc:sldMkLst>
        <pc:spChg chg="mod">
          <ac:chgData name="Brown, Cameron" userId="3ef8eb02-f6e8-4fe3-905b-c582ea8f61ff" providerId="ADAL" clId="{DBE39446-D6F3-0D4E-B7BC-C5DF94FE1633}" dt="2025-02-27T03:57:00.219" v="6284" actId="20577"/>
          <ac:spMkLst>
            <pc:docMk/>
            <pc:sldMk cId="550451927" sldId="1522"/>
            <ac:spMk id="3" creationId="{8BFE1297-052D-C5ED-BB9B-AE02BF749676}"/>
          </ac:spMkLst>
        </pc:spChg>
      </pc:sldChg>
      <pc:sldChg chg="addSp delSp modSp add mod delAnim modAnim">
        <pc:chgData name="Brown, Cameron" userId="3ef8eb02-f6e8-4fe3-905b-c582ea8f61ff" providerId="ADAL" clId="{DBE39446-D6F3-0D4E-B7BC-C5DF94FE1633}" dt="2025-02-26T22:52:13.331" v="6094" actId="1036"/>
        <pc:sldMkLst>
          <pc:docMk/>
          <pc:sldMk cId="228836496" sldId="1523"/>
        </pc:sldMkLst>
        <pc:spChg chg="mod">
          <ac:chgData name="Brown, Cameron" userId="3ef8eb02-f6e8-4fe3-905b-c582ea8f61ff" providerId="ADAL" clId="{DBE39446-D6F3-0D4E-B7BC-C5DF94FE1633}" dt="2025-02-26T21:40:40.566" v="4292" actId="20577"/>
          <ac:spMkLst>
            <pc:docMk/>
            <pc:sldMk cId="228836496" sldId="1523"/>
            <ac:spMk id="4" creationId="{EB8CA565-F2DB-EFE2-9D2E-B35D946A2138}"/>
          </ac:spMkLst>
        </pc:spChg>
        <pc:picChg chg="add mod">
          <ac:chgData name="Brown, Cameron" userId="3ef8eb02-f6e8-4fe3-905b-c582ea8f61ff" providerId="ADAL" clId="{DBE39446-D6F3-0D4E-B7BC-C5DF94FE1633}" dt="2025-02-26T22:52:13.331" v="6094" actId="1036"/>
          <ac:picMkLst>
            <pc:docMk/>
            <pc:sldMk cId="228836496" sldId="1523"/>
            <ac:picMk id="2" creationId="{EAD04727-3939-899A-BBE5-47DCC03A7E62}"/>
          </ac:picMkLst>
        </pc:picChg>
        <pc:picChg chg="del">
          <ac:chgData name="Brown, Cameron" userId="3ef8eb02-f6e8-4fe3-905b-c582ea8f61ff" providerId="ADAL" clId="{DBE39446-D6F3-0D4E-B7BC-C5DF94FE1633}" dt="2025-02-26T21:40:41.224" v="4293" actId="478"/>
          <ac:picMkLst>
            <pc:docMk/>
            <pc:sldMk cId="228836496" sldId="1523"/>
            <ac:picMk id="5" creationId="{21EE0A64-44C1-D7BA-A277-FD53C5BFAC2B}"/>
          </ac:picMkLst>
        </pc:picChg>
      </pc:sldChg>
      <pc:sldChg chg="addSp delSp modSp add mod delAnim modAnim">
        <pc:chgData name="Brown, Cameron" userId="3ef8eb02-f6e8-4fe3-905b-c582ea8f61ff" providerId="ADAL" clId="{DBE39446-D6F3-0D4E-B7BC-C5DF94FE1633}" dt="2025-02-26T22:53:17.401" v="6095" actId="1036"/>
        <pc:sldMkLst>
          <pc:docMk/>
          <pc:sldMk cId="4124740230" sldId="1524"/>
        </pc:sldMkLst>
        <pc:spChg chg="mod">
          <ac:chgData name="Brown, Cameron" userId="3ef8eb02-f6e8-4fe3-905b-c582ea8f61ff" providerId="ADAL" clId="{DBE39446-D6F3-0D4E-B7BC-C5DF94FE1633}" dt="2025-02-26T21:41:59.480" v="4339" actId="20577"/>
          <ac:spMkLst>
            <pc:docMk/>
            <pc:sldMk cId="4124740230" sldId="1524"/>
            <ac:spMk id="4" creationId="{EB8CA565-F2DB-EFE2-9D2E-B35D946A2138}"/>
          </ac:spMkLst>
        </pc:spChg>
        <pc:picChg chg="add mod">
          <ac:chgData name="Brown, Cameron" userId="3ef8eb02-f6e8-4fe3-905b-c582ea8f61ff" providerId="ADAL" clId="{DBE39446-D6F3-0D4E-B7BC-C5DF94FE1633}" dt="2025-02-26T22:53:17.401" v="6095" actId="1036"/>
          <ac:picMkLst>
            <pc:docMk/>
            <pc:sldMk cId="4124740230" sldId="1524"/>
            <ac:picMk id="2" creationId="{FF78F322-6D81-5557-6D09-78B8614A9833}"/>
          </ac:picMkLst>
        </pc:picChg>
        <pc:picChg chg="del">
          <ac:chgData name="Brown, Cameron" userId="3ef8eb02-f6e8-4fe3-905b-c582ea8f61ff" providerId="ADAL" clId="{DBE39446-D6F3-0D4E-B7BC-C5DF94FE1633}" dt="2025-02-26T21:41:47.786" v="4300" actId="478"/>
          <ac:picMkLst>
            <pc:docMk/>
            <pc:sldMk cId="4124740230" sldId="1524"/>
            <ac:picMk id="5" creationId="{21EE0A64-44C1-D7BA-A277-FD53C5BFAC2B}"/>
          </ac:picMkLst>
        </pc:picChg>
      </pc:sldChg>
      <pc:sldChg chg="addSp delSp modSp add mod delAnim modAnim">
        <pc:chgData name="Brown, Cameron" userId="3ef8eb02-f6e8-4fe3-905b-c582ea8f61ff" providerId="ADAL" clId="{DBE39446-D6F3-0D4E-B7BC-C5DF94FE1633}" dt="2025-02-27T14:42:44.234" v="6726" actId="1038"/>
        <pc:sldMkLst>
          <pc:docMk/>
          <pc:sldMk cId="1169878366" sldId="1525"/>
        </pc:sldMkLst>
        <pc:spChg chg="mod">
          <ac:chgData name="Brown, Cameron" userId="3ef8eb02-f6e8-4fe3-905b-c582ea8f61ff" providerId="ADAL" clId="{DBE39446-D6F3-0D4E-B7BC-C5DF94FE1633}" dt="2025-02-27T13:08:17.938" v="6516" actId="20577"/>
          <ac:spMkLst>
            <pc:docMk/>
            <pc:sldMk cId="1169878366" sldId="1525"/>
            <ac:spMk id="4" creationId="{EB8CA565-F2DB-EFE2-9D2E-B35D946A2138}"/>
          </ac:spMkLst>
        </pc:spChg>
        <pc:spChg chg="add del">
          <ac:chgData name="Brown, Cameron" userId="3ef8eb02-f6e8-4fe3-905b-c582ea8f61ff" providerId="ADAL" clId="{DBE39446-D6F3-0D4E-B7BC-C5DF94FE1633}" dt="2025-02-27T13:08:12.447" v="6506" actId="478"/>
          <ac:spMkLst>
            <pc:docMk/>
            <pc:sldMk cId="1169878366" sldId="1525"/>
            <ac:spMk id="6" creationId="{B4382A78-9C77-C9D6-5D6F-CC087FE75D3F}"/>
          </ac:spMkLst>
        </pc:spChg>
        <pc:picChg chg="del">
          <ac:chgData name="Brown, Cameron" userId="3ef8eb02-f6e8-4fe3-905b-c582ea8f61ff" providerId="ADAL" clId="{DBE39446-D6F3-0D4E-B7BC-C5DF94FE1633}" dt="2025-02-26T22:03:12.975" v="4370" actId="478"/>
          <ac:picMkLst>
            <pc:docMk/>
            <pc:sldMk cId="1169878366" sldId="1525"/>
            <ac:picMk id="5" creationId="{21EE0A64-44C1-D7BA-A277-FD53C5BFAC2B}"/>
          </ac:picMkLst>
        </pc:picChg>
        <pc:picChg chg="add mod">
          <ac:chgData name="Brown, Cameron" userId="3ef8eb02-f6e8-4fe3-905b-c582ea8f61ff" providerId="ADAL" clId="{DBE39446-D6F3-0D4E-B7BC-C5DF94FE1633}" dt="2025-02-27T14:42:44.234" v="6726" actId="1038"/>
          <ac:picMkLst>
            <pc:docMk/>
            <pc:sldMk cId="1169878366" sldId="1525"/>
            <ac:picMk id="7" creationId="{EFA1CFDE-22A0-3DF9-1C47-A0AD1F93937F}"/>
          </ac:picMkLst>
        </pc:picChg>
      </pc:sldChg>
      <pc:sldChg chg="modSp mod">
        <pc:chgData name="Brown, Cameron" userId="3ef8eb02-f6e8-4fe3-905b-c582ea8f61ff" providerId="ADAL" clId="{DBE39446-D6F3-0D4E-B7BC-C5DF94FE1633}" dt="2025-02-27T13:17:59.419" v="6676" actId="255"/>
        <pc:sldMkLst>
          <pc:docMk/>
          <pc:sldMk cId="1997890722" sldId="1526"/>
        </pc:sldMkLst>
        <pc:spChg chg="mod">
          <ac:chgData name="Brown, Cameron" userId="3ef8eb02-f6e8-4fe3-905b-c582ea8f61ff" providerId="ADAL" clId="{DBE39446-D6F3-0D4E-B7BC-C5DF94FE1633}" dt="2025-02-27T13:17:59.419" v="6676" actId="255"/>
          <ac:spMkLst>
            <pc:docMk/>
            <pc:sldMk cId="1997890722" sldId="1526"/>
            <ac:spMk id="3" creationId="{A77E4DA5-F11E-79AB-17E3-8374A0D51F8E}"/>
          </ac:spMkLst>
        </pc:spChg>
      </pc:sldChg>
      <pc:sldChg chg="add">
        <pc:chgData name="Brown, Cameron" userId="3ef8eb02-f6e8-4fe3-905b-c582ea8f61ff" providerId="ADAL" clId="{DBE39446-D6F3-0D4E-B7BC-C5DF94FE1633}" dt="2025-02-26T22:31:09.240" v="6092"/>
        <pc:sldMkLst>
          <pc:docMk/>
          <pc:sldMk cId="3106027080" sldId="1527"/>
        </pc:sldMkLst>
      </pc:sldChg>
      <pc:sldChg chg="modSp add mod">
        <pc:chgData name="Brown, Cameron" userId="3ef8eb02-f6e8-4fe3-905b-c582ea8f61ff" providerId="ADAL" clId="{DBE39446-D6F3-0D4E-B7BC-C5DF94FE1633}" dt="2025-02-27T03:53:38.928" v="6201" actId="20577"/>
        <pc:sldMkLst>
          <pc:docMk/>
          <pc:sldMk cId="1461166737" sldId="1528"/>
        </pc:sldMkLst>
        <pc:spChg chg="mod">
          <ac:chgData name="Brown, Cameron" userId="3ef8eb02-f6e8-4fe3-905b-c582ea8f61ff" providerId="ADAL" clId="{DBE39446-D6F3-0D4E-B7BC-C5DF94FE1633}" dt="2025-02-27T03:53:38.928" v="6201" actId="20577"/>
          <ac:spMkLst>
            <pc:docMk/>
            <pc:sldMk cId="1461166737" sldId="1528"/>
            <ac:spMk id="5" creationId="{253406FF-F7A6-45DF-8D45-AC69645A9F37}"/>
          </ac:spMkLst>
        </pc:spChg>
      </pc:sldChg>
      <pc:sldChg chg="addSp modSp add mod modAnim">
        <pc:chgData name="Brown, Cameron" userId="3ef8eb02-f6e8-4fe3-905b-c582ea8f61ff" providerId="ADAL" clId="{DBE39446-D6F3-0D4E-B7BC-C5DF94FE1633}" dt="2025-02-27T13:08:46.965" v="6522" actId="1076"/>
        <pc:sldMkLst>
          <pc:docMk/>
          <pc:sldMk cId="1364958106" sldId="1529"/>
        </pc:sldMkLst>
        <pc:picChg chg="add mod">
          <ac:chgData name="Brown, Cameron" userId="3ef8eb02-f6e8-4fe3-905b-c582ea8f61ff" providerId="ADAL" clId="{DBE39446-D6F3-0D4E-B7BC-C5DF94FE1633}" dt="2025-02-27T13:08:46.965" v="6522" actId="1076"/>
          <ac:picMkLst>
            <pc:docMk/>
            <pc:sldMk cId="1364958106" sldId="1529"/>
            <ac:picMk id="2" creationId="{922A566C-6E18-7B6C-81FB-730E62833936}"/>
          </ac:picMkLst>
        </pc:picChg>
      </pc:sldChg>
      <pc:sldChg chg="modSp add mod">
        <pc:chgData name="Brown, Cameron" userId="3ef8eb02-f6e8-4fe3-905b-c582ea8f61ff" providerId="ADAL" clId="{DBE39446-D6F3-0D4E-B7BC-C5DF94FE1633}" dt="2025-02-27T14:11:26.662" v="6697" actId="20577"/>
        <pc:sldMkLst>
          <pc:docMk/>
          <pc:sldMk cId="4258082098" sldId="1530"/>
        </pc:sldMkLst>
        <pc:spChg chg="mod">
          <ac:chgData name="Brown, Cameron" userId="3ef8eb02-f6e8-4fe3-905b-c582ea8f61ff" providerId="ADAL" clId="{DBE39446-D6F3-0D4E-B7BC-C5DF94FE1633}" dt="2025-02-27T14:11:26.662" v="6697" actId="20577"/>
          <ac:spMkLst>
            <pc:docMk/>
            <pc:sldMk cId="4258082098" sldId="1530"/>
            <ac:spMk id="5" creationId="{253406FF-F7A6-45DF-8D45-AC69645A9F37}"/>
          </ac:spMkLst>
        </pc:spChg>
      </pc:sldChg>
    </pc:docChg>
  </pc:docChgLst>
  <pc:docChgLst>
    <pc:chgData name="Cruz Castro, Laura M" userId="S::cruzcastrol@ufl.edu::8925faf0-a7e1-4f14-9682-bcde0ffcd7e9" providerId="AD" clId="Web-{9EF8BA47-77EC-EBA2-B981-CFAF59C65FD4}"/>
    <pc:docChg chg="modSld">
      <pc:chgData name="Cruz Castro, Laura M" userId="S::cruzcastrol@ufl.edu::8925faf0-a7e1-4f14-9682-bcde0ffcd7e9" providerId="AD" clId="Web-{9EF8BA47-77EC-EBA2-B981-CFAF59C65FD4}" dt="2025-02-27T13:06:24.497" v="271" actId="1076"/>
      <pc:docMkLst>
        <pc:docMk/>
      </pc:docMkLst>
      <pc:sldChg chg="modSp">
        <pc:chgData name="Cruz Castro, Laura M" userId="S::cruzcastrol@ufl.edu::8925faf0-a7e1-4f14-9682-bcde0ffcd7e9" providerId="AD" clId="Web-{9EF8BA47-77EC-EBA2-B981-CFAF59C65FD4}" dt="2025-02-27T12:56:47.469" v="207" actId="1076"/>
        <pc:sldMkLst>
          <pc:docMk/>
          <pc:sldMk cId="3141623749" sldId="1489"/>
        </pc:sldMkLst>
        <pc:spChg chg="mod">
          <ac:chgData name="Cruz Castro, Laura M" userId="S::cruzcastrol@ufl.edu::8925faf0-a7e1-4f14-9682-bcde0ffcd7e9" providerId="AD" clId="Web-{9EF8BA47-77EC-EBA2-B981-CFAF59C65FD4}" dt="2025-02-27T12:56:47.469" v="207" actId="1076"/>
          <ac:spMkLst>
            <pc:docMk/>
            <pc:sldMk cId="3141623749" sldId="1489"/>
            <ac:spMk id="2" creationId="{A9F21CD3-D217-EBCF-8BE9-D4FF3D2FEECC}"/>
          </ac:spMkLst>
        </pc:spChg>
        <pc:spChg chg="mod">
          <ac:chgData name="Cruz Castro, Laura M" userId="S::cruzcastrol@ufl.edu::8925faf0-a7e1-4f14-9682-bcde0ffcd7e9" providerId="AD" clId="Web-{9EF8BA47-77EC-EBA2-B981-CFAF59C65FD4}" dt="2025-02-27T12:56:41.250" v="206" actId="20577"/>
          <ac:spMkLst>
            <pc:docMk/>
            <pc:sldMk cId="3141623749" sldId="1489"/>
            <ac:spMk id="5" creationId="{253406FF-F7A6-45DF-8D45-AC69645A9F37}"/>
          </ac:spMkLst>
        </pc:spChg>
      </pc:sldChg>
      <pc:sldChg chg="modSp">
        <pc:chgData name="Cruz Castro, Laura M" userId="S::cruzcastrol@ufl.edu::8925faf0-a7e1-4f14-9682-bcde0ffcd7e9" providerId="AD" clId="Web-{9EF8BA47-77EC-EBA2-B981-CFAF59C65FD4}" dt="2025-02-27T12:57:11.487" v="209" actId="20577"/>
        <pc:sldMkLst>
          <pc:docMk/>
          <pc:sldMk cId="3805154464" sldId="1495"/>
        </pc:sldMkLst>
        <pc:spChg chg="mod">
          <ac:chgData name="Cruz Castro, Laura M" userId="S::cruzcastrol@ufl.edu::8925faf0-a7e1-4f14-9682-bcde0ffcd7e9" providerId="AD" clId="Web-{9EF8BA47-77EC-EBA2-B981-CFAF59C65FD4}" dt="2025-02-27T12:57:11.487" v="209" actId="20577"/>
          <ac:spMkLst>
            <pc:docMk/>
            <pc:sldMk cId="3805154464" sldId="1495"/>
            <ac:spMk id="5" creationId="{253406FF-F7A6-45DF-8D45-AC69645A9F37}"/>
          </ac:spMkLst>
        </pc:spChg>
      </pc:sldChg>
      <pc:sldChg chg="modSp">
        <pc:chgData name="Cruz Castro, Laura M" userId="S::cruzcastrol@ufl.edu::8925faf0-a7e1-4f14-9682-bcde0ffcd7e9" providerId="AD" clId="Web-{9EF8BA47-77EC-EBA2-B981-CFAF59C65FD4}" dt="2025-02-27T12:57:27.097" v="210" actId="20577"/>
        <pc:sldMkLst>
          <pc:docMk/>
          <pc:sldMk cId="655608488" sldId="1500"/>
        </pc:sldMkLst>
        <pc:spChg chg="mod">
          <ac:chgData name="Cruz Castro, Laura M" userId="S::cruzcastrol@ufl.edu::8925faf0-a7e1-4f14-9682-bcde0ffcd7e9" providerId="AD" clId="Web-{9EF8BA47-77EC-EBA2-B981-CFAF59C65FD4}" dt="2025-02-27T12:57:27.097" v="210" actId="20577"/>
          <ac:spMkLst>
            <pc:docMk/>
            <pc:sldMk cId="655608488" sldId="1500"/>
            <ac:spMk id="5" creationId="{253406FF-F7A6-45DF-8D45-AC69645A9F37}"/>
          </ac:spMkLst>
        </pc:spChg>
      </pc:sldChg>
      <pc:sldChg chg="modSp">
        <pc:chgData name="Cruz Castro, Laura M" userId="S::cruzcastrol@ufl.edu::8925faf0-a7e1-4f14-9682-bcde0ffcd7e9" providerId="AD" clId="Web-{9EF8BA47-77EC-EBA2-B981-CFAF59C65FD4}" dt="2025-02-27T13:02:55.872" v="261" actId="20577"/>
        <pc:sldMkLst>
          <pc:docMk/>
          <pc:sldMk cId="3725429170" sldId="1503"/>
        </pc:sldMkLst>
        <pc:spChg chg="mod">
          <ac:chgData name="Cruz Castro, Laura M" userId="S::cruzcastrol@ufl.edu::8925faf0-a7e1-4f14-9682-bcde0ffcd7e9" providerId="AD" clId="Web-{9EF8BA47-77EC-EBA2-B981-CFAF59C65FD4}" dt="2025-02-27T13:02:55.872" v="261" actId="20577"/>
          <ac:spMkLst>
            <pc:docMk/>
            <pc:sldMk cId="3725429170" sldId="1503"/>
            <ac:spMk id="5" creationId="{253406FF-F7A6-45DF-8D45-AC69645A9F37}"/>
          </ac:spMkLst>
        </pc:spChg>
      </pc:sldChg>
      <pc:sldChg chg="addSp modSp">
        <pc:chgData name="Cruz Castro, Laura M" userId="S::cruzcastrol@ufl.edu::8925faf0-a7e1-4f14-9682-bcde0ffcd7e9" providerId="AD" clId="Web-{9EF8BA47-77EC-EBA2-B981-CFAF59C65FD4}" dt="2025-02-27T13:04:43.302" v="265" actId="1076"/>
        <pc:sldMkLst>
          <pc:docMk/>
          <pc:sldMk cId="3872141103" sldId="1507"/>
        </pc:sldMkLst>
        <pc:spChg chg="mod">
          <ac:chgData name="Cruz Castro, Laura M" userId="S::cruzcastrol@ufl.edu::8925faf0-a7e1-4f14-9682-bcde0ffcd7e9" providerId="AD" clId="Web-{9EF8BA47-77EC-EBA2-B981-CFAF59C65FD4}" dt="2025-02-27T13:01:40.398" v="241" actId="20577"/>
          <ac:spMkLst>
            <pc:docMk/>
            <pc:sldMk cId="3872141103" sldId="1507"/>
            <ac:spMk id="5" creationId="{253406FF-F7A6-45DF-8D45-AC69645A9F37}"/>
          </ac:spMkLst>
        </pc:spChg>
        <pc:picChg chg="add mod">
          <ac:chgData name="Cruz Castro, Laura M" userId="S::cruzcastrol@ufl.edu::8925faf0-a7e1-4f14-9682-bcde0ffcd7e9" providerId="AD" clId="Web-{9EF8BA47-77EC-EBA2-B981-CFAF59C65FD4}" dt="2025-02-27T13:04:43.302" v="265" actId="1076"/>
          <ac:picMkLst>
            <pc:docMk/>
            <pc:sldMk cId="3872141103" sldId="1507"/>
            <ac:picMk id="2" creationId="{9DED646E-ED8E-A951-29E4-FF634D9368CC}"/>
          </ac:picMkLst>
        </pc:picChg>
      </pc:sldChg>
      <pc:sldChg chg="modSp">
        <pc:chgData name="Cruz Castro, Laura M" userId="S::cruzcastrol@ufl.edu::8925faf0-a7e1-4f14-9682-bcde0ffcd7e9" providerId="AD" clId="Web-{9EF8BA47-77EC-EBA2-B981-CFAF59C65FD4}" dt="2025-02-27T12:57:54.146" v="213" actId="20577"/>
        <pc:sldMkLst>
          <pc:docMk/>
          <pc:sldMk cId="2199827471" sldId="1514"/>
        </pc:sldMkLst>
        <pc:spChg chg="mod">
          <ac:chgData name="Cruz Castro, Laura M" userId="S::cruzcastrol@ufl.edu::8925faf0-a7e1-4f14-9682-bcde0ffcd7e9" providerId="AD" clId="Web-{9EF8BA47-77EC-EBA2-B981-CFAF59C65FD4}" dt="2025-02-27T12:57:54.146" v="213" actId="20577"/>
          <ac:spMkLst>
            <pc:docMk/>
            <pc:sldMk cId="2199827471" sldId="1514"/>
            <ac:spMk id="5" creationId="{253406FF-F7A6-45DF-8D45-AC69645A9F37}"/>
          </ac:spMkLst>
        </pc:spChg>
      </pc:sldChg>
      <pc:sldChg chg="modSp">
        <pc:chgData name="Cruz Castro, Laura M" userId="S::cruzcastrol@ufl.edu::8925faf0-a7e1-4f14-9682-bcde0ffcd7e9" providerId="AD" clId="Web-{9EF8BA47-77EC-EBA2-B981-CFAF59C65FD4}" dt="2025-02-27T13:04:57.319" v="267" actId="20577"/>
        <pc:sldMkLst>
          <pc:docMk/>
          <pc:sldMk cId="3804506432" sldId="1517"/>
        </pc:sldMkLst>
        <pc:spChg chg="mod">
          <ac:chgData name="Cruz Castro, Laura M" userId="S::cruzcastrol@ufl.edu::8925faf0-a7e1-4f14-9682-bcde0ffcd7e9" providerId="AD" clId="Web-{9EF8BA47-77EC-EBA2-B981-CFAF59C65FD4}" dt="2025-02-27T13:04:57.319" v="267" actId="20577"/>
          <ac:spMkLst>
            <pc:docMk/>
            <pc:sldMk cId="3804506432" sldId="1517"/>
            <ac:spMk id="5" creationId="{253406FF-F7A6-45DF-8D45-AC69645A9F37}"/>
          </ac:spMkLst>
        </pc:spChg>
      </pc:sldChg>
      <pc:sldChg chg="modSp">
        <pc:chgData name="Cruz Castro, Laura M" userId="S::cruzcastrol@ufl.edu::8925faf0-a7e1-4f14-9682-bcde0ffcd7e9" providerId="AD" clId="Web-{9EF8BA47-77EC-EBA2-B981-CFAF59C65FD4}" dt="2025-02-27T12:56:25.014" v="204" actId="20577"/>
        <pc:sldMkLst>
          <pc:docMk/>
          <pc:sldMk cId="3792957226" sldId="1520"/>
        </pc:sldMkLst>
        <pc:spChg chg="mod">
          <ac:chgData name="Cruz Castro, Laura M" userId="S::cruzcastrol@ufl.edu::8925faf0-a7e1-4f14-9682-bcde0ffcd7e9" providerId="AD" clId="Web-{9EF8BA47-77EC-EBA2-B981-CFAF59C65FD4}" dt="2025-02-27T12:56:25.014" v="204" actId="20577"/>
          <ac:spMkLst>
            <pc:docMk/>
            <pc:sldMk cId="3792957226" sldId="1520"/>
            <ac:spMk id="3" creationId="{F6824BE5-4CD8-2DFB-D77D-51166634BCC7}"/>
          </ac:spMkLst>
        </pc:spChg>
      </pc:sldChg>
      <pc:sldChg chg="modSp">
        <pc:chgData name="Cruz Castro, Laura M" userId="S::cruzcastrol@ufl.edu::8925faf0-a7e1-4f14-9682-bcde0ffcd7e9" providerId="AD" clId="Web-{9EF8BA47-77EC-EBA2-B981-CFAF59C65FD4}" dt="2025-02-27T13:06:24.497" v="271" actId="1076"/>
        <pc:sldMkLst>
          <pc:docMk/>
          <pc:sldMk cId="550451927" sldId="1522"/>
        </pc:sldMkLst>
        <pc:spChg chg="mod">
          <ac:chgData name="Cruz Castro, Laura M" userId="S::cruzcastrol@ufl.edu::8925faf0-a7e1-4f14-9682-bcde0ffcd7e9" providerId="AD" clId="Web-{9EF8BA47-77EC-EBA2-B981-CFAF59C65FD4}" dt="2025-02-27T13:06:24.497" v="271" actId="1076"/>
          <ac:spMkLst>
            <pc:docMk/>
            <pc:sldMk cId="550451927" sldId="1522"/>
            <ac:spMk id="2" creationId="{6D34DBCE-DE3C-D735-2A64-6DF0D400AD29}"/>
          </ac:spMkLst>
        </pc:spChg>
        <pc:spChg chg="mod">
          <ac:chgData name="Cruz Castro, Laura M" userId="S::cruzcastrol@ufl.edu::8925faf0-a7e1-4f14-9682-bcde0ffcd7e9" providerId="AD" clId="Web-{9EF8BA47-77EC-EBA2-B981-CFAF59C65FD4}" dt="2025-02-27T12:56:15.186" v="201" actId="20577"/>
          <ac:spMkLst>
            <pc:docMk/>
            <pc:sldMk cId="550451927" sldId="1522"/>
            <ac:spMk id="3" creationId="{8BFE1297-052D-C5ED-BB9B-AE02BF749676}"/>
          </ac:spMkLst>
        </pc:spChg>
      </pc:sldChg>
      <pc:sldChg chg="modSp">
        <pc:chgData name="Cruz Castro, Laura M" userId="S::cruzcastrol@ufl.edu::8925faf0-a7e1-4f14-9682-bcde0ffcd7e9" providerId="AD" clId="Web-{9EF8BA47-77EC-EBA2-B981-CFAF59C65FD4}" dt="2025-02-27T12:58:19.992" v="215" actId="20577"/>
        <pc:sldMkLst>
          <pc:docMk/>
          <pc:sldMk cId="1997890722" sldId="1526"/>
        </pc:sldMkLst>
        <pc:spChg chg="mod">
          <ac:chgData name="Cruz Castro, Laura M" userId="S::cruzcastrol@ufl.edu::8925faf0-a7e1-4f14-9682-bcde0ffcd7e9" providerId="AD" clId="Web-{9EF8BA47-77EC-EBA2-B981-CFAF59C65FD4}" dt="2025-02-27T12:58:19.992" v="215" actId="20577"/>
          <ac:spMkLst>
            <pc:docMk/>
            <pc:sldMk cId="1997890722" sldId="1526"/>
            <ac:spMk id="3" creationId="{A77E4DA5-F11E-79AB-17E3-8374A0D51F8E}"/>
          </ac:spMkLst>
        </pc:spChg>
      </pc:sldChg>
      <pc:sldChg chg="modSp">
        <pc:chgData name="Cruz Castro, Laura M" userId="S::cruzcastrol@ufl.edu::8925faf0-a7e1-4f14-9682-bcde0ffcd7e9" providerId="AD" clId="Web-{9EF8BA47-77EC-EBA2-B981-CFAF59C65FD4}" dt="2025-02-27T12:52:57.561" v="147" actId="20577"/>
        <pc:sldMkLst>
          <pc:docMk/>
          <pc:sldMk cId="1461166737" sldId="1528"/>
        </pc:sldMkLst>
        <pc:spChg chg="mod">
          <ac:chgData name="Cruz Castro, Laura M" userId="S::cruzcastrol@ufl.edu::8925faf0-a7e1-4f14-9682-bcde0ffcd7e9" providerId="AD" clId="Web-{9EF8BA47-77EC-EBA2-B981-CFAF59C65FD4}" dt="2025-02-27T12:52:57.561" v="147" actId="20577"/>
          <ac:spMkLst>
            <pc:docMk/>
            <pc:sldMk cId="1461166737" sldId="1528"/>
            <ac:spMk id="5" creationId="{253406FF-F7A6-45DF-8D45-AC69645A9F37}"/>
          </ac:spMkLst>
        </pc:spChg>
      </pc:sldChg>
    </pc:docChg>
  </pc:docChgLst>
  <pc:docChgLst>
    <pc:chgData name="Cruz Castro, Laura M" userId="S::cruzcastrol@ufl.edu::8925faf0-a7e1-4f14-9682-bcde0ffcd7e9" providerId="AD" clId="Web-{9BD560D9-93F3-0710-F9E4-56725BA28FBF}"/>
    <pc:docChg chg="addSld delSld modSld sldOrd">
      <pc:chgData name="Cruz Castro, Laura M" userId="S::cruzcastrol@ufl.edu::8925faf0-a7e1-4f14-9682-bcde0ffcd7e9" providerId="AD" clId="Web-{9BD560D9-93F3-0710-F9E4-56725BA28FBF}" dt="2025-02-26T22:41:00.075" v="2671"/>
      <pc:docMkLst>
        <pc:docMk/>
      </pc:docMkLst>
      <pc:sldChg chg="del">
        <pc:chgData name="Cruz Castro, Laura M" userId="S::cruzcastrol@ufl.edu::8925faf0-a7e1-4f14-9682-bcde0ffcd7e9" providerId="AD" clId="Web-{9BD560D9-93F3-0710-F9E4-56725BA28FBF}" dt="2025-02-26T22:40:19.465" v="2669"/>
        <pc:sldMkLst>
          <pc:docMk/>
          <pc:sldMk cId="709492062" sldId="1471"/>
        </pc:sldMkLst>
      </pc:sldChg>
      <pc:sldChg chg="del">
        <pc:chgData name="Cruz Castro, Laura M" userId="S::cruzcastrol@ufl.edu::8925faf0-a7e1-4f14-9682-bcde0ffcd7e9" providerId="AD" clId="Web-{9BD560D9-93F3-0710-F9E4-56725BA28FBF}" dt="2025-02-26T22:40:39.434" v="2670"/>
        <pc:sldMkLst>
          <pc:docMk/>
          <pc:sldMk cId="1276743980" sldId="1474"/>
        </pc:sldMkLst>
      </pc:sldChg>
      <pc:sldChg chg="del">
        <pc:chgData name="Cruz Castro, Laura M" userId="S::cruzcastrol@ufl.edu::8925faf0-a7e1-4f14-9682-bcde0ffcd7e9" providerId="AD" clId="Web-{9BD560D9-93F3-0710-F9E4-56725BA28FBF}" dt="2025-02-26T22:40:14.839" v="2667"/>
        <pc:sldMkLst>
          <pc:docMk/>
          <pc:sldMk cId="1848961327" sldId="1486"/>
        </pc:sldMkLst>
      </pc:sldChg>
      <pc:sldChg chg="del">
        <pc:chgData name="Cruz Castro, Laura M" userId="S::cruzcastrol@ufl.edu::8925faf0-a7e1-4f14-9682-bcde0ffcd7e9" providerId="AD" clId="Web-{9BD560D9-93F3-0710-F9E4-56725BA28FBF}" dt="2025-02-26T22:40:17.277" v="2668"/>
        <pc:sldMkLst>
          <pc:docMk/>
          <pc:sldMk cId="766725128" sldId="1487"/>
        </pc:sldMkLst>
      </pc:sldChg>
      <pc:sldChg chg="modSp">
        <pc:chgData name="Cruz Castro, Laura M" userId="S::cruzcastrol@ufl.edu::8925faf0-a7e1-4f14-9682-bcde0ffcd7e9" providerId="AD" clId="Web-{9BD560D9-93F3-0710-F9E4-56725BA28FBF}" dt="2025-02-26T21:02:59.865" v="341" actId="20577"/>
        <pc:sldMkLst>
          <pc:docMk/>
          <pc:sldMk cId="3141623749" sldId="1489"/>
        </pc:sldMkLst>
        <pc:spChg chg="mod">
          <ac:chgData name="Cruz Castro, Laura M" userId="S::cruzcastrol@ufl.edu::8925faf0-a7e1-4f14-9682-bcde0ffcd7e9" providerId="AD" clId="Web-{9BD560D9-93F3-0710-F9E4-56725BA28FBF}" dt="2025-02-26T20:54:11.250" v="2" actId="20577"/>
          <ac:spMkLst>
            <pc:docMk/>
            <pc:sldMk cId="3141623749" sldId="1489"/>
            <ac:spMk id="4" creationId="{EB8CA565-F2DB-EFE2-9D2E-B35D946A2138}"/>
          </ac:spMkLst>
        </pc:spChg>
        <pc:spChg chg="mod">
          <ac:chgData name="Cruz Castro, Laura M" userId="S::cruzcastrol@ufl.edu::8925faf0-a7e1-4f14-9682-bcde0ffcd7e9" providerId="AD" clId="Web-{9BD560D9-93F3-0710-F9E4-56725BA28FBF}" dt="2025-02-26T21:02:59.865" v="341" actId="20577"/>
          <ac:spMkLst>
            <pc:docMk/>
            <pc:sldMk cId="3141623749" sldId="1489"/>
            <ac:spMk id="5" creationId="{253406FF-F7A6-45DF-8D45-AC69645A9F37}"/>
          </ac:spMkLst>
        </pc:spChg>
      </pc:sldChg>
      <pc:sldChg chg="modSp del">
        <pc:chgData name="Cruz Castro, Laura M" userId="S::cruzcastrol@ufl.edu::8925faf0-a7e1-4f14-9682-bcde0ffcd7e9" providerId="AD" clId="Web-{9BD560D9-93F3-0710-F9E4-56725BA28FBF}" dt="2025-02-26T21:45:36.010" v="2036"/>
        <pc:sldMkLst>
          <pc:docMk/>
          <pc:sldMk cId="4025490833" sldId="1492"/>
        </pc:sldMkLst>
        <pc:spChg chg="mod">
          <ac:chgData name="Cruz Castro, Laura M" userId="S::cruzcastrol@ufl.edu::8925faf0-a7e1-4f14-9682-bcde0ffcd7e9" providerId="AD" clId="Web-{9BD560D9-93F3-0710-F9E4-56725BA28FBF}" dt="2025-02-26T21:45:12.305" v="2032" actId="20577"/>
          <ac:spMkLst>
            <pc:docMk/>
            <pc:sldMk cId="4025490833" sldId="1492"/>
            <ac:spMk id="5" creationId="{253406FF-F7A6-45DF-8D45-AC69645A9F37}"/>
          </ac:spMkLst>
        </pc:spChg>
      </pc:sldChg>
      <pc:sldChg chg="del">
        <pc:chgData name="Cruz Castro, Laura M" userId="S::cruzcastrol@ufl.edu::8925faf0-a7e1-4f14-9682-bcde0ffcd7e9" providerId="AD" clId="Web-{9BD560D9-93F3-0710-F9E4-56725BA28FBF}" dt="2025-02-26T21:44:48.085" v="2017"/>
        <pc:sldMkLst>
          <pc:docMk/>
          <pc:sldMk cId="4155422446" sldId="1493"/>
        </pc:sldMkLst>
      </pc:sldChg>
      <pc:sldChg chg="modSp">
        <pc:chgData name="Cruz Castro, Laura M" userId="S::cruzcastrol@ufl.edu::8925faf0-a7e1-4f14-9682-bcde0ffcd7e9" providerId="AD" clId="Web-{9BD560D9-93F3-0710-F9E4-56725BA28FBF}" dt="2025-02-26T22:00:50.619" v="2297" actId="20577"/>
        <pc:sldMkLst>
          <pc:docMk/>
          <pc:sldMk cId="3805154464" sldId="1495"/>
        </pc:sldMkLst>
        <pc:spChg chg="mod">
          <ac:chgData name="Cruz Castro, Laura M" userId="S::cruzcastrol@ufl.edu::8925faf0-a7e1-4f14-9682-bcde0ffcd7e9" providerId="AD" clId="Web-{9BD560D9-93F3-0710-F9E4-56725BA28FBF}" dt="2025-02-26T21:45:45.932" v="2038" actId="20577"/>
          <ac:spMkLst>
            <pc:docMk/>
            <pc:sldMk cId="3805154464" sldId="1495"/>
            <ac:spMk id="4" creationId="{EB8CA565-F2DB-EFE2-9D2E-B35D946A2138}"/>
          </ac:spMkLst>
        </pc:spChg>
        <pc:spChg chg="mod">
          <ac:chgData name="Cruz Castro, Laura M" userId="S::cruzcastrol@ufl.edu::8925faf0-a7e1-4f14-9682-bcde0ffcd7e9" providerId="AD" clId="Web-{9BD560D9-93F3-0710-F9E4-56725BA28FBF}" dt="2025-02-26T22:00:50.619" v="2297" actId="20577"/>
          <ac:spMkLst>
            <pc:docMk/>
            <pc:sldMk cId="3805154464" sldId="1495"/>
            <ac:spMk id="5" creationId="{253406FF-F7A6-45DF-8D45-AC69645A9F37}"/>
          </ac:spMkLst>
        </pc:spChg>
      </pc:sldChg>
      <pc:sldChg chg="modSp">
        <pc:chgData name="Cruz Castro, Laura M" userId="S::cruzcastrol@ufl.edu::8925faf0-a7e1-4f14-9682-bcde0ffcd7e9" providerId="AD" clId="Web-{9BD560D9-93F3-0710-F9E4-56725BA28FBF}" dt="2025-02-26T22:01:21.059" v="2327" actId="20577"/>
        <pc:sldMkLst>
          <pc:docMk/>
          <pc:sldMk cId="961611280" sldId="1499"/>
        </pc:sldMkLst>
        <pc:spChg chg="mod">
          <ac:chgData name="Cruz Castro, Laura M" userId="S::cruzcastrol@ufl.edu::8925faf0-a7e1-4f14-9682-bcde0ffcd7e9" providerId="AD" clId="Web-{9BD560D9-93F3-0710-F9E4-56725BA28FBF}" dt="2025-02-26T22:01:21.059" v="2327" actId="20577"/>
          <ac:spMkLst>
            <pc:docMk/>
            <pc:sldMk cId="961611280" sldId="1499"/>
            <ac:spMk id="2" creationId="{7FBC85B5-D52A-71EC-2662-9E20B4ED9B60}"/>
          </ac:spMkLst>
        </pc:spChg>
      </pc:sldChg>
      <pc:sldChg chg="modSp">
        <pc:chgData name="Cruz Castro, Laura M" userId="S::cruzcastrol@ufl.edu::8925faf0-a7e1-4f14-9682-bcde0ffcd7e9" providerId="AD" clId="Web-{9BD560D9-93F3-0710-F9E4-56725BA28FBF}" dt="2025-02-26T22:14:33.301" v="2630" actId="20577"/>
        <pc:sldMkLst>
          <pc:docMk/>
          <pc:sldMk cId="655608488" sldId="1500"/>
        </pc:sldMkLst>
        <pc:spChg chg="mod">
          <ac:chgData name="Cruz Castro, Laura M" userId="S::cruzcastrol@ufl.edu::8925faf0-a7e1-4f14-9682-bcde0ffcd7e9" providerId="AD" clId="Web-{9BD560D9-93F3-0710-F9E4-56725BA28FBF}" dt="2025-02-26T22:14:33.301" v="2630" actId="20577"/>
          <ac:spMkLst>
            <pc:docMk/>
            <pc:sldMk cId="655608488" sldId="1500"/>
            <ac:spMk id="4" creationId="{EB8CA565-F2DB-EFE2-9D2E-B35D946A2138}"/>
          </ac:spMkLst>
        </pc:spChg>
        <pc:spChg chg="mod">
          <ac:chgData name="Cruz Castro, Laura M" userId="S::cruzcastrol@ufl.edu::8925faf0-a7e1-4f14-9682-bcde0ffcd7e9" providerId="AD" clId="Web-{9BD560D9-93F3-0710-F9E4-56725BA28FBF}" dt="2025-02-26T22:11:58.353" v="2579" actId="20577"/>
          <ac:spMkLst>
            <pc:docMk/>
            <pc:sldMk cId="655608488" sldId="1500"/>
            <ac:spMk id="5" creationId="{253406FF-F7A6-45DF-8D45-AC69645A9F37}"/>
          </ac:spMkLst>
        </pc:spChg>
      </pc:sldChg>
      <pc:sldChg chg="modSp">
        <pc:chgData name="Cruz Castro, Laura M" userId="S::cruzcastrol@ufl.edu::8925faf0-a7e1-4f14-9682-bcde0ffcd7e9" providerId="AD" clId="Web-{9BD560D9-93F3-0710-F9E4-56725BA28FBF}" dt="2025-02-26T22:16:18.980" v="2666" actId="20577"/>
        <pc:sldMkLst>
          <pc:docMk/>
          <pc:sldMk cId="3725429170" sldId="1503"/>
        </pc:sldMkLst>
        <pc:spChg chg="mod">
          <ac:chgData name="Cruz Castro, Laura M" userId="S::cruzcastrol@ufl.edu::8925faf0-a7e1-4f14-9682-bcde0ffcd7e9" providerId="AD" clId="Web-{9BD560D9-93F3-0710-F9E4-56725BA28FBF}" dt="2025-02-26T22:16:18.980" v="2666" actId="20577"/>
          <ac:spMkLst>
            <pc:docMk/>
            <pc:sldMk cId="3725429170" sldId="1503"/>
            <ac:spMk id="5" creationId="{253406FF-F7A6-45DF-8D45-AC69645A9F37}"/>
          </ac:spMkLst>
        </pc:spChg>
      </pc:sldChg>
      <pc:sldChg chg="addSp delSp modSp">
        <pc:chgData name="Cruz Castro, Laura M" userId="S::cruzcastrol@ufl.edu::8925faf0-a7e1-4f14-9682-bcde0ffcd7e9" providerId="AD" clId="Web-{9BD560D9-93F3-0710-F9E4-56725BA28FBF}" dt="2025-02-26T21:19:43.309" v="728" actId="1076"/>
        <pc:sldMkLst>
          <pc:docMk/>
          <pc:sldMk cId="4207761564" sldId="1509"/>
        </pc:sldMkLst>
        <pc:spChg chg="mod">
          <ac:chgData name="Cruz Castro, Laura M" userId="S::cruzcastrol@ufl.edu::8925faf0-a7e1-4f14-9682-bcde0ffcd7e9" providerId="AD" clId="Web-{9BD560D9-93F3-0710-F9E4-56725BA28FBF}" dt="2025-02-26T21:10:31.068" v="555" actId="20577"/>
          <ac:spMkLst>
            <pc:docMk/>
            <pc:sldMk cId="4207761564" sldId="1509"/>
            <ac:spMk id="4" creationId="{EB8CA565-F2DB-EFE2-9D2E-B35D946A2138}"/>
          </ac:spMkLst>
        </pc:spChg>
        <pc:spChg chg="mod">
          <ac:chgData name="Cruz Castro, Laura M" userId="S::cruzcastrol@ufl.edu::8925faf0-a7e1-4f14-9682-bcde0ffcd7e9" providerId="AD" clId="Web-{9BD560D9-93F3-0710-F9E4-56725BA28FBF}" dt="2025-02-26T21:19:42.731" v="727" actId="20577"/>
          <ac:spMkLst>
            <pc:docMk/>
            <pc:sldMk cId="4207761564" sldId="1509"/>
            <ac:spMk id="5" creationId="{253406FF-F7A6-45DF-8D45-AC69645A9F37}"/>
          </ac:spMkLst>
        </pc:spChg>
        <pc:spChg chg="add del mod">
          <ac:chgData name="Cruz Castro, Laura M" userId="S::cruzcastrol@ufl.edu::8925faf0-a7e1-4f14-9682-bcde0ffcd7e9" providerId="AD" clId="Web-{9BD560D9-93F3-0710-F9E4-56725BA28FBF}" dt="2025-02-26T21:18:46.399" v="698"/>
          <ac:spMkLst>
            <pc:docMk/>
            <pc:sldMk cId="4207761564" sldId="1509"/>
            <ac:spMk id="6" creationId="{915E739A-307A-BADD-86A5-7DA43D9D2C96}"/>
          </ac:spMkLst>
        </pc:spChg>
        <pc:picChg chg="add mod modCrop">
          <ac:chgData name="Cruz Castro, Laura M" userId="S::cruzcastrol@ufl.edu::8925faf0-a7e1-4f14-9682-bcde0ffcd7e9" providerId="AD" clId="Web-{9BD560D9-93F3-0710-F9E4-56725BA28FBF}" dt="2025-02-26T21:19:43.309" v="728" actId="1076"/>
          <ac:picMkLst>
            <pc:docMk/>
            <pc:sldMk cId="4207761564" sldId="1509"/>
            <ac:picMk id="2" creationId="{2B693260-5A3B-9136-74FE-6ABDF9BC5FDD}"/>
          </ac:picMkLst>
        </pc:picChg>
      </pc:sldChg>
      <pc:sldChg chg="del">
        <pc:chgData name="Cruz Castro, Laura M" userId="S::cruzcastrol@ufl.edu::8925faf0-a7e1-4f14-9682-bcde0ffcd7e9" providerId="AD" clId="Web-{9BD560D9-93F3-0710-F9E4-56725BA28FBF}" dt="2025-02-26T21:42:21.528" v="1979"/>
        <pc:sldMkLst>
          <pc:docMk/>
          <pc:sldMk cId="3752591178" sldId="1513"/>
        </pc:sldMkLst>
      </pc:sldChg>
      <pc:sldChg chg="modSp">
        <pc:chgData name="Cruz Castro, Laura M" userId="S::cruzcastrol@ufl.edu::8925faf0-a7e1-4f14-9682-bcde0ffcd7e9" providerId="AD" clId="Web-{9BD560D9-93F3-0710-F9E4-56725BA28FBF}" dt="2025-02-26T22:11:05.568" v="2550" actId="20577"/>
        <pc:sldMkLst>
          <pc:docMk/>
          <pc:sldMk cId="2199827471" sldId="1514"/>
        </pc:sldMkLst>
        <pc:spChg chg="mod">
          <ac:chgData name="Cruz Castro, Laura M" userId="S::cruzcastrol@ufl.edu::8925faf0-a7e1-4f14-9682-bcde0ffcd7e9" providerId="AD" clId="Web-{9BD560D9-93F3-0710-F9E4-56725BA28FBF}" dt="2025-02-26T22:10:02.533" v="2498" actId="20577"/>
          <ac:spMkLst>
            <pc:docMk/>
            <pc:sldMk cId="2199827471" sldId="1514"/>
            <ac:spMk id="4" creationId="{EB8CA565-F2DB-EFE2-9D2E-B35D946A2138}"/>
          </ac:spMkLst>
        </pc:spChg>
        <pc:spChg chg="mod">
          <ac:chgData name="Cruz Castro, Laura M" userId="S::cruzcastrol@ufl.edu::8925faf0-a7e1-4f14-9682-bcde0ffcd7e9" providerId="AD" clId="Web-{9BD560D9-93F3-0710-F9E4-56725BA28FBF}" dt="2025-02-26T22:11:05.568" v="2550" actId="20577"/>
          <ac:spMkLst>
            <pc:docMk/>
            <pc:sldMk cId="2199827471" sldId="1514"/>
            <ac:spMk id="5" creationId="{253406FF-F7A6-45DF-8D45-AC69645A9F37}"/>
          </ac:spMkLst>
        </pc:spChg>
      </pc:sldChg>
      <pc:sldChg chg="ord">
        <pc:chgData name="Cruz Castro, Laura M" userId="S::cruzcastrol@ufl.edu::8925faf0-a7e1-4f14-9682-bcde0ffcd7e9" providerId="AD" clId="Web-{9BD560D9-93F3-0710-F9E4-56725BA28FBF}" dt="2025-02-26T22:41:00.075" v="2671"/>
        <pc:sldMkLst>
          <pc:docMk/>
          <pc:sldMk cId="2693258740" sldId="1515"/>
        </pc:sldMkLst>
      </pc:sldChg>
      <pc:sldChg chg="addSp delSp modSp add replId">
        <pc:chgData name="Cruz Castro, Laura M" userId="S::cruzcastrol@ufl.edu::8925faf0-a7e1-4f14-9682-bcde0ffcd7e9" providerId="AD" clId="Web-{9BD560D9-93F3-0710-F9E4-56725BA28FBF}" dt="2025-02-26T21:08:09.480" v="541"/>
        <pc:sldMkLst>
          <pc:docMk/>
          <pc:sldMk cId="335027725" sldId="1518"/>
        </pc:sldMkLst>
        <pc:spChg chg="add mod">
          <ac:chgData name="Cruz Castro, Laura M" userId="S::cruzcastrol@ufl.edu::8925faf0-a7e1-4f14-9682-bcde0ffcd7e9" providerId="AD" clId="Web-{9BD560D9-93F3-0710-F9E4-56725BA28FBF}" dt="2025-02-26T21:03:30.961" v="346" actId="1076"/>
          <ac:spMkLst>
            <pc:docMk/>
            <pc:sldMk cId="335027725" sldId="1518"/>
            <ac:spMk id="2" creationId="{6E392072-30C0-506C-5597-3CDB9D0B89B0}"/>
          </ac:spMkLst>
        </pc:spChg>
        <pc:spChg chg="add del mod">
          <ac:chgData name="Cruz Castro, Laura M" userId="S::cruzcastrol@ufl.edu::8925faf0-a7e1-4f14-9682-bcde0ffcd7e9" providerId="AD" clId="Web-{9BD560D9-93F3-0710-F9E4-56725BA28FBF}" dt="2025-02-26T21:08:09.480" v="541"/>
          <ac:spMkLst>
            <pc:docMk/>
            <pc:sldMk cId="335027725" sldId="1518"/>
            <ac:spMk id="6" creationId="{22784E62-0910-5BB9-61B1-E1EFB9A2D6D5}"/>
          </ac:spMkLst>
        </pc:spChg>
        <pc:spChg chg="add del mod">
          <ac:chgData name="Cruz Castro, Laura M" userId="S::cruzcastrol@ufl.edu::8925faf0-a7e1-4f14-9682-bcde0ffcd7e9" providerId="AD" clId="Web-{9BD560D9-93F3-0710-F9E4-56725BA28FBF}" dt="2025-02-26T21:07:26.977" v="540"/>
          <ac:spMkLst>
            <pc:docMk/>
            <pc:sldMk cId="335027725" sldId="1518"/>
            <ac:spMk id="7" creationId="{40D8BB79-B702-D3D4-36EB-C2F7264881AD}"/>
          </ac:spMkLst>
        </pc:spChg>
      </pc:sldChg>
      <pc:sldChg chg="modSp new">
        <pc:chgData name="Cruz Castro, Laura M" userId="S::cruzcastrol@ufl.edu::8925faf0-a7e1-4f14-9682-bcde0ffcd7e9" providerId="AD" clId="Web-{9BD560D9-93F3-0710-F9E4-56725BA28FBF}" dt="2025-02-26T21:30:52.433" v="1277" actId="20577"/>
        <pc:sldMkLst>
          <pc:docMk/>
          <pc:sldMk cId="3792957226" sldId="1520"/>
        </pc:sldMkLst>
        <pc:spChg chg="mod">
          <ac:chgData name="Cruz Castro, Laura M" userId="S::cruzcastrol@ufl.edu::8925faf0-a7e1-4f14-9682-bcde0ffcd7e9" providerId="AD" clId="Web-{9BD560D9-93F3-0710-F9E4-56725BA28FBF}" dt="2025-02-26T21:21:38.817" v="778" actId="20577"/>
          <ac:spMkLst>
            <pc:docMk/>
            <pc:sldMk cId="3792957226" sldId="1520"/>
            <ac:spMk id="2" creationId="{78BBF297-949D-B106-F046-636DF80792F1}"/>
          </ac:spMkLst>
        </pc:spChg>
        <pc:spChg chg="mod">
          <ac:chgData name="Cruz Castro, Laura M" userId="S::cruzcastrol@ufl.edu::8925faf0-a7e1-4f14-9682-bcde0ffcd7e9" providerId="AD" clId="Web-{9BD560D9-93F3-0710-F9E4-56725BA28FBF}" dt="2025-02-26T21:30:52.433" v="1277" actId="20577"/>
          <ac:spMkLst>
            <pc:docMk/>
            <pc:sldMk cId="3792957226" sldId="1520"/>
            <ac:spMk id="3" creationId="{F6824BE5-4CD8-2DFB-D77D-51166634BCC7}"/>
          </ac:spMkLst>
        </pc:spChg>
      </pc:sldChg>
      <pc:sldChg chg="modSp">
        <pc:chgData name="Cruz Castro, Laura M" userId="S::cruzcastrol@ufl.edu::8925faf0-a7e1-4f14-9682-bcde0ffcd7e9" providerId="AD" clId="Web-{9BD560D9-93F3-0710-F9E4-56725BA28FBF}" dt="2025-02-26T22:15:43.540" v="2649" actId="20577"/>
        <pc:sldMkLst>
          <pc:docMk/>
          <pc:sldMk cId="2661534486" sldId="1521"/>
        </pc:sldMkLst>
        <pc:spChg chg="mod">
          <ac:chgData name="Cruz Castro, Laura M" userId="S::cruzcastrol@ufl.edu::8925faf0-a7e1-4f14-9682-bcde0ffcd7e9" providerId="AD" clId="Web-{9BD560D9-93F3-0710-F9E4-56725BA28FBF}" dt="2025-02-26T22:15:43.540" v="2649" actId="20577"/>
          <ac:spMkLst>
            <pc:docMk/>
            <pc:sldMk cId="2661534486" sldId="1521"/>
            <ac:spMk id="4" creationId="{EB8CA565-F2DB-EFE2-9D2E-B35D946A2138}"/>
          </ac:spMkLst>
        </pc:spChg>
      </pc:sldChg>
      <pc:sldChg chg="modSp new modNotes">
        <pc:chgData name="Cruz Castro, Laura M" userId="S::cruzcastrol@ufl.edu::8925faf0-a7e1-4f14-9682-bcde0ffcd7e9" providerId="AD" clId="Web-{9BD560D9-93F3-0710-F9E4-56725BA28FBF}" dt="2025-02-26T21:45:23.978" v="2035" actId="20577"/>
        <pc:sldMkLst>
          <pc:docMk/>
          <pc:sldMk cId="550451927" sldId="1522"/>
        </pc:sldMkLst>
        <pc:spChg chg="mod">
          <ac:chgData name="Cruz Castro, Laura M" userId="S::cruzcastrol@ufl.edu::8925faf0-a7e1-4f14-9682-bcde0ffcd7e9" providerId="AD" clId="Web-{9BD560D9-93F3-0710-F9E4-56725BA28FBF}" dt="2025-02-26T21:42:33.232" v="1982" actId="1076"/>
          <ac:spMkLst>
            <pc:docMk/>
            <pc:sldMk cId="550451927" sldId="1522"/>
            <ac:spMk id="2" creationId="{6D34DBCE-DE3C-D735-2A64-6DF0D400AD29}"/>
          </ac:spMkLst>
        </pc:spChg>
        <pc:spChg chg="mod">
          <ac:chgData name="Cruz Castro, Laura M" userId="S::cruzcastrol@ufl.edu::8925faf0-a7e1-4f14-9682-bcde0ffcd7e9" providerId="AD" clId="Web-{9BD560D9-93F3-0710-F9E4-56725BA28FBF}" dt="2025-02-26T21:45:23.978" v="2035" actId="20577"/>
          <ac:spMkLst>
            <pc:docMk/>
            <pc:sldMk cId="550451927" sldId="1522"/>
            <ac:spMk id="3" creationId="{8BFE1297-052D-C5ED-BB9B-AE02BF749676}"/>
          </ac:spMkLst>
        </pc:spChg>
      </pc:sldChg>
      <pc:sldChg chg="modSp new">
        <pc:chgData name="Cruz Castro, Laura M" userId="S::cruzcastrol@ufl.edu::8925faf0-a7e1-4f14-9682-bcde0ffcd7e9" providerId="AD" clId="Web-{9BD560D9-93F3-0710-F9E4-56725BA28FBF}" dt="2025-02-26T22:14:18.175" v="2619" actId="20577"/>
        <pc:sldMkLst>
          <pc:docMk/>
          <pc:sldMk cId="1997890722" sldId="1526"/>
        </pc:sldMkLst>
        <pc:spChg chg="mod">
          <ac:chgData name="Cruz Castro, Laura M" userId="S::cruzcastrol@ufl.edu::8925faf0-a7e1-4f14-9682-bcde0ffcd7e9" providerId="AD" clId="Web-{9BD560D9-93F3-0710-F9E4-56725BA28FBF}" dt="2025-02-26T22:11:22.038" v="2563" actId="20577"/>
          <ac:spMkLst>
            <pc:docMk/>
            <pc:sldMk cId="1997890722" sldId="1526"/>
            <ac:spMk id="2" creationId="{694D7FB8-7B92-514A-89DD-7C41C8FB1AEF}"/>
          </ac:spMkLst>
        </pc:spChg>
        <pc:spChg chg="mod">
          <ac:chgData name="Cruz Castro, Laura M" userId="S::cruzcastrol@ufl.edu::8925faf0-a7e1-4f14-9682-bcde0ffcd7e9" providerId="AD" clId="Web-{9BD560D9-93F3-0710-F9E4-56725BA28FBF}" dt="2025-02-26T22:14:18.175" v="2619" actId="20577"/>
          <ac:spMkLst>
            <pc:docMk/>
            <pc:sldMk cId="1997890722" sldId="1526"/>
            <ac:spMk id="3" creationId="{A77E4DA5-F11E-79AB-17E3-8374A0D51F8E}"/>
          </ac:spMkLst>
        </pc:spChg>
      </pc:sldChg>
    </pc:docChg>
  </pc:docChgLst>
  <pc:docChgLst>
    <pc:chgData name="Cruz Castro, Laura M" userId="S::cruzcastrol@ufl.edu::8925faf0-a7e1-4f14-9682-bcde0ffcd7e9" providerId="AD" clId="Web-{7FD49D80-F823-5E71-288A-1F1A8082A38E}"/>
    <pc:docChg chg="addSld delSld modSld sldOrd">
      <pc:chgData name="Cruz Castro, Laura M" userId="S::cruzcastrol@ufl.edu::8925faf0-a7e1-4f14-9682-bcde0ffcd7e9" providerId="AD" clId="Web-{7FD49D80-F823-5E71-288A-1F1A8082A38E}" dt="2025-02-27T11:31:15.929" v="738"/>
      <pc:docMkLst>
        <pc:docMk/>
      </pc:docMkLst>
      <pc:sldChg chg="addSp modSp">
        <pc:chgData name="Cruz Castro, Laura M" userId="S::cruzcastrol@ufl.edu::8925faf0-a7e1-4f14-9682-bcde0ffcd7e9" providerId="AD" clId="Web-{7FD49D80-F823-5E71-288A-1F1A8082A38E}" dt="2025-02-27T10:53:25.001" v="9" actId="14100"/>
        <pc:sldMkLst>
          <pc:docMk/>
          <pc:sldMk cId="3141623749" sldId="1489"/>
        </pc:sldMkLst>
        <pc:spChg chg="add mod">
          <ac:chgData name="Cruz Castro, Laura M" userId="S::cruzcastrol@ufl.edu::8925faf0-a7e1-4f14-9682-bcde0ffcd7e9" providerId="AD" clId="Web-{7FD49D80-F823-5E71-288A-1F1A8082A38E}" dt="2025-02-27T10:53:25.001" v="9" actId="14100"/>
          <ac:spMkLst>
            <pc:docMk/>
            <pc:sldMk cId="3141623749" sldId="1489"/>
            <ac:spMk id="2" creationId="{A9F21CD3-D217-EBCF-8BE9-D4FF3D2FEECC}"/>
          </ac:spMkLst>
        </pc:spChg>
        <pc:spChg chg="mod">
          <ac:chgData name="Cruz Castro, Laura M" userId="S::cruzcastrol@ufl.edu::8925faf0-a7e1-4f14-9682-bcde0ffcd7e9" providerId="AD" clId="Web-{7FD49D80-F823-5E71-288A-1F1A8082A38E}" dt="2025-02-27T10:52:53.657" v="5" actId="20577"/>
          <ac:spMkLst>
            <pc:docMk/>
            <pc:sldMk cId="3141623749" sldId="1489"/>
            <ac:spMk id="5" creationId="{253406FF-F7A6-45DF-8D45-AC69645A9F37}"/>
          </ac:spMkLst>
        </pc:spChg>
      </pc:sldChg>
      <pc:sldChg chg="modSp">
        <pc:chgData name="Cruz Castro, Laura M" userId="S::cruzcastrol@ufl.edu::8925faf0-a7e1-4f14-9682-bcde0ffcd7e9" providerId="AD" clId="Web-{7FD49D80-F823-5E71-288A-1F1A8082A38E}" dt="2025-02-27T11:13:52.770" v="476" actId="20577"/>
        <pc:sldMkLst>
          <pc:docMk/>
          <pc:sldMk cId="655608488" sldId="1500"/>
        </pc:sldMkLst>
        <pc:spChg chg="mod">
          <ac:chgData name="Cruz Castro, Laura M" userId="S::cruzcastrol@ufl.edu::8925faf0-a7e1-4f14-9682-bcde0ffcd7e9" providerId="AD" clId="Web-{7FD49D80-F823-5E71-288A-1F1A8082A38E}" dt="2025-02-27T11:13:52.770" v="476" actId="20577"/>
          <ac:spMkLst>
            <pc:docMk/>
            <pc:sldMk cId="655608488" sldId="1500"/>
            <ac:spMk id="4" creationId="{EB8CA565-F2DB-EFE2-9D2E-B35D946A2138}"/>
          </ac:spMkLst>
        </pc:spChg>
        <pc:spChg chg="mod">
          <ac:chgData name="Cruz Castro, Laura M" userId="S::cruzcastrol@ufl.edu::8925faf0-a7e1-4f14-9682-bcde0ffcd7e9" providerId="AD" clId="Web-{7FD49D80-F823-5E71-288A-1F1A8082A38E}" dt="2025-02-27T11:09:37.472" v="319" actId="20577"/>
          <ac:spMkLst>
            <pc:docMk/>
            <pc:sldMk cId="655608488" sldId="1500"/>
            <ac:spMk id="5" creationId="{253406FF-F7A6-45DF-8D45-AC69645A9F37}"/>
          </ac:spMkLst>
        </pc:spChg>
      </pc:sldChg>
      <pc:sldChg chg="modSp">
        <pc:chgData name="Cruz Castro, Laura M" userId="S::cruzcastrol@ufl.edu::8925faf0-a7e1-4f14-9682-bcde0ffcd7e9" providerId="AD" clId="Web-{7FD49D80-F823-5E71-288A-1F1A8082A38E}" dt="2025-02-27T11:30:22.960" v="735" actId="20577"/>
        <pc:sldMkLst>
          <pc:docMk/>
          <pc:sldMk cId="3725429170" sldId="1503"/>
        </pc:sldMkLst>
        <pc:spChg chg="mod">
          <ac:chgData name="Cruz Castro, Laura M" userId="S::cruzcastrol@ufl.edu::8925faf0-a7e1-4f14-9682-bcde0ffcd7e9" providerId="AD" clId="Web-{7FD49D80-F823-5E71-288A-1F1A8082A38E}" dt="2025-02-27T11:30:22.960" v="735" actId="20577"/>
          <ac:spMkLst>
            <pc:docMk/>
            <pc:sldMk cId="3725429170" sldId="1503"/>
            <ac:spMk id="5" creationId="{253406FF-F7A6-45DF-8D45-AC69645A9F37}"/>
          </ac:spMkLst>
        </pc:spChg>
      </pc:sldChg>
      <pc:sldChg chg="modSp">
        <pc:chgData name="Cruz Castro, Laura M" userId="S::cruzcastrol@ufl.edu::8925faf0-a7e1-4f14-9682-bcde0ffcd7e9" providerId="AD" clId="Web-{7FD49D80-F823-5E71-288A-1F1A8082A38E}" dt="2025-02-27T11:20:33.380" v="645" actId="20577"/>
        <pc:sldMkLst>
          <pc:docMk/>
          <pc:sldMk cId="3872141103" sldId="1507"/>
        </pc:sldMkLst>
        <pc:spChg chg="mod">
          <ac:chgData name="Cruz Castro, Laura M" userId="S::cruzcastrol@ufl.edu::8925faf0-a7e1-4f14-9682-bcde0ffcd7e9" providerId="AD" clId="Web-{7FD49D80-F823-5E71-288A-1F1A8082A38E}" dt="2025-02-27T11:20:33.380" v="645" actId="20577"/>
          <ac:spMkLst>
            <pc:docMk/>
            <pc:sldMk cId="3872141103" sldId="1507"/>
            <ac:spMk id="5" creationId="{253406FF-F7A6-45DF-8D45-AC69645A9F37}"/>
          </ac:spMkLst>
        </pc:spChg>
      </pc:sldChg>
      <pc:sldChg chg="delSp modSp">
        <pc:chgData name="Cruz Castro, Laura M" userId="S::cruzcastrol@ufl.edu::8925faf0-a7e1-4f14-9682-bcde0ffcd7e9" providerId="AD" clId="Web-{7FD49D80-F823-5E71-288A-1F1A8082A38E}" dt="2025-02-27T10:55:19.204" v="49" actId="20577"/>
        <pc:sldMkLst>
          <pc:docMk/>
          <pc:sldMk cId="4207761564" sldId="1509"/>
        </pc:sldMkLst>
        <pc:spChg chg="mod">
          <ac:chgData name="Cruz Castro, Laura M" userId="S::cruzcastrol@ufl.edu::8925faf0-a7e1-4f14-9682-bcde0ffcd7e9" providerId="AD" clId="Web-{7FD49D80-F823-5E71-288A-1F1A8082A38E}" dt="2025-02-27T10:55:19.204" v="49" actId="20577"/>
          <ac:spMkLst>
            <pc:docMk/>
            <pc:sldMk cId="4207761564" sldId="1509"/>
            <ac:spMk id="5" creationId="{253406FF-F7A6-45DF-8D45-AC69645A9F37}"/>
          </ac:spMkLst>
        </pc:spChg>
        <pc:picChg chg="del">
          <ac:chgData name="Cruz Castro, Laura M" userId="S::cruzcastrol@ufl.edu::8925faf0-a7e1-4f14-9682-bcde0ffcd7e9" providerId="AD" clId="Web-{7FD49D80-F823-5E71-288A-1F1A8082A38E}" dt="2025-02-27T10:53:35.454" v="10"/>
          <ac:picMkLst>
            <pc:docMk/>
            <pc:sldMk cId="4207761564" sldId="1509"/>
            <ac:picMk id="2" creationId="{2B693260-5A3B-9136-74FE-6ABDF9BC5FDD}"/>
          </ac:picMkLst>
        </pc:picChg>
      </pc:sldChg>
      <pc:sldChg chg="modSp">
        <pc:chgData name="Cruz Castro, Laura M" userId="S::cruzcastrol@ufl.edu::8925faf0-a7e1-4f14-9682-bcde0ffcd7e9" providerId="AD" clId="Web-{7FD49D80-F823-5E71-288A-1F1A8082A38E}" dt="2025-02-27T11:19:06.021" v="631" actId="20577"/>
        <pc:sldMkLst>
          <pc:docMk/>
          <pc:sldMk cId="2199827471" sldId="1514"/>
        </pc:sldMkLst>
        <pc:spChg chg="mod">
          <ac:chgData name="Cruz Castro, Laura M" userId="S::cruzcastrol@ufl.edu::8925faf0-a7e1-4f14-9682-bcde0ffcd7e9" providerId="AD" clId="Web-{7FD49D80-F823-5E71-288A-1F1A8082A38E}" dt="2025-02-27T11:09:43.722" v="320" actId="20577"/>
          <ac:spMkLst>
            <pc:docMk/>
            <pc:sldMk cId="2199827471" sldId="1514"/>
            <ac:spMk id="4" creationId="{EB8CA565-F2DB-EFE2-9D2E-B35D946A2138}"/>
          </ac:spMkLst>
        </pc:spChg>
        <pc:spChg chg="mod">
          <ac:chgData name="Cruz Castro, Laura M" userId="S::cruzcastrol@ufl.edu::8925faf0-a7e1-4f14-9682-bcde0ffcd7e9" providerId="AD" clId="Web-{7FD49D80-F823-5E71-288A-1F1A8082A38E}" dt="2025-02-27T11:19:06.021" v="631" actId="20577"/>
          <ac:spMkLst>
            <pc:docMk/>
            <pc:sldMk cId="2199827471" sldId="1514"/>
            <ac:spMk id="5" creationId="{253406FF-F7A6-45DF-8D45-AC69645A9F37}"/>
          </ac:spMkLst>
        </pc:spChg>
      </pc:sldChg>
      <pc:sldChg chg="del">
        <pc:chgData name="Cruz Castro, Laura M" userId="S::cruzcastrol@ufl.edu::8925faf0-a7e1-4f14-9682-bcde0ffcd7e9" providerId="AD" clId="Web-{7FD49D80-F823-5E71-288A-1F1A8082A38E}" dt="2025-02-27T10:53:04.376" v="6"/>
        <pc:sldMkLst>
          <pc:docMk/>
          <pc:sldMk cId="335027725" sldId="1518"/>
        </pc:sldMkLst>
      </pc:sldChg>
      <pc:sldChg chg="modSp">
        <pc:chgData name="Cruz Castro, Laura M" userId="S::cruzcastrol@ufl.edu::8925faf0-a7e1-4f14-9682-bcde0ffcd7e9" providerId="AD" clId="Web-{7FD49D80-F823-5E71-288A-1F1A8082A38E}" dt="2025-02-27T11:24:38.350" v="699" actId="20577"/>
        <pc:sldMkLst>
          <pc:docMk/>
          <pc:sldMk cId="3792957226" sldId="1520"/>
        </pc:sldMkLst>
        <pc:spChg chg="mod">
          <ac:chgData name="Cruz Castro, Laura M" userId="S::cruzcastrol@ufl.edu::8925faf0-a7e1-4f14-9682-bcde0ffcd7e9" providerId="AD" clId="Web-{7FD49D80-F823-5E71-288A-1F1A8082A38E}" dt="2025-02-27T11:24:38.350" v="699" actId="20577"/>
          <ac:spMkLst>
            <pc:docMk/>
            <pc:sldMk cId="3792957226" sldId="1520"/>
            <ac:spMk id="3" creationId="{F6824BE5-4CD8-2DFB-D77D-51166634BCC7}"/>
          </ac:spMkLst>
        </pc:spChg>
      </pc:sldChg>
      <pc:sldChg chg="addSp delSp modSp ord">
        <pc:chgData name="Cruz Castro, Laura M" userId="S::cruzcastrol@ufl.edu::8925faf0-a7e1-4f14-9682-bcde0ffcd7e9" providerId="AD" clId="Web-{7FD49D80-F823-5E71-288A-1F1A8082A38E}" dt="2025-02-27T11:31:15.929" v="738"/>
        <pc:sldMkLst>
          <pc:docMk/>
          <pc:sldMk cId="550451927" sldId="1522"/>
        </pc:sldMkLst>
        <pc:spChg chg="mod">
          <ac:chgData name="Cruz Castro, Laura M" userId="S::cruzcastrol@ufl.edu::8925faf0-a7e1-4f14-9682-bcde0ffcd7e9" providerId="AD" clId="Web-{7FD49D80-F823-5E71-288A-1F1A8082A38E}" dt="2025-02-27T10:58:42.002" v="158" actId="20577"/>
          <ac:spMkLst>
            <pc:docMk/>
            <pc:sldMk cId="550451927" sldId="1522"/>
            <ac:spMk id="2" creationId="{6D34DBCE-DE3C-D735-2A64-6DF0D400AD29}"/>
          </ac:spMkLst>
        </pc:spChg>
        <pc:spChg chg="mod">
          <ac:chgData name="Cruz Castro, Laura M" userId="S::cruzcastrol@ufl.edu::8925faf0-a7e1-4f14-9682-bcde0ffcd7e9" providerId="AD" clId="Web-{7FD49D80-F823-5E71-288A-1F1A8082A38E}" dt="2025-02-27T11:31:11.273" v="737" actId="20577"/>
          <ac:spMkLst>
            <pc:docMk/>
            <pc:sldMk cId="550451927" sldId="1522"/>
            <ac:spMk id="3" creationId="{8BFE1297-052D-C5ED-BB9B-AE02BF749676}"/>
          </ac:spMkLst>
        </pc:spChg>
        <pc:spChg chg="add del mod">
          <ac:chgData name="Cruz Castro, Laura M" userId="S::cruzcastrol@ufl.edu::8925faf0-a7e1-4f14-9682-bcde0ffcd7e9" providerId="AD" clId="Web-{7FD49D80-F823-5E71-288A-1F1A8082A38E}" dt="2025-02-27T11:08:37.488" v="315"/>
          <ac:spMkLst>
            <pc:docMk/>
            <pc:sldMk cId="550451927" sldId="1522"/>
            <ac:spMk id="5" creationId="{59569CF6-FCB4-0C5E-DA64-58FB5A998E51}"/>
          </ac:spMkLst>
        </pc:spChg>
      </pc:sldChg>
      <pc:sldChg chg="modSp">
        <pc:chgData name="Cruz Castro, Laura M" userId="S::cruzcastrol@ufl.edu::8925faf0-a7e1-4f14-9682-bcde0ffcd7e9" providerId="AD" clId="Web-{7FD49D80-F823-5E71-288A-1F1A8082A38E}" dt="2025-02-27T11:19:23.505" v="635" actId="20577"/>
        <pc:sldMkLst>
          <pc:docMk/>
          <pc:sldMk cId="1997890722" sldId="1526"/>
        </pc:sldMkLst>
        <pc:spChg chg="mod">
          <ac:chgData name="Cruz Castro, Laura M" userId="S::cruzcastrol@ufl.edu::8925faf0-a7e1-4f14-9682-bcde0ffcd7e9" providerId="AD" clId="Web-{7FD49D80-F823-5E71-288A-1F1A8082A38E}" dt="2025-02-27T11:19:23.505" v="635" actId="20577"/>
          <ac:spMkLst>
            <pc:docMk/>
            <pc:sldMk cId="1997890722" sldId="1526"/>
            <ac:spMk id="3" creationId="{A77E4DA5-F11E-79AB-17E3-8374A0D51F8E}"/>
          </ac:spMkLst>
        </pc:spChg>
      </pc:sldChg>
      <pc:sldChg chg="modSp">
        <pc:chgData name="Cruz Castro, Laura M" userId="S::cruzcastrol@ufl.edu::8925faf0-a7e1-4f14-9682-bcde0ffcd7e9" providerId="AD" clId="Web-{7FD49D80-F823-5E71-288A-1F1A8082A38E}" dt="2025-02-27T11:07:26.128" v="296" actId="20577"/>
        <pc:sldMkLst>
          <pc:docMk/>
          <pc:sldMk cId="1461166737" sldId="1528"/>
        </pc:sldMkLst>
        <pc:spChg chg="mod">
          <ac:chgData name="Cruz Castro, Laura M" userId="S::cruzcastrol@ufl.edu::8925faf0-a7e1-4f14-9682-bcde0ffcd7e9" providerId="AD" clId="Web-{7FD49D80-F823-5E71-288A-1F1A8082A38E}" dt="2025-02-27T11:07:26.128" v="296" actId="20577"/>
          <ac:spMkLst>
            <pc:docMk/>
            <pc:sldMk cId="1461166737" sldId="1528"/>
            <ac:spMk id="5" creationId="{253406FF-F7A6-45DF-8D45-AC69645A9F37}"/>
          </ac:spMkLst>
        </pc:spChg>
      </pc:sldChg>
      <pc:sldChg chg="modSp add del replId">
        <pc:chgData name="Cruz Castro, Laura M" userId="S::cruzcastrol@ufl.edu::8925faf0-a7e1-4f14-9682-bcde0ffcd7e9" providerId="AD" clId="Web-{7FD49D80-F823-5E71-288A-1F1A8082A38E}" dt="2025-02-27T11:22:43.600" v="646"/>
        <pc:sldMkLst>
          <pc:docMk/>
          <pc:sldMk cId="29271577" sldId="1529"/>
        </pc:sldMkLst>
        <pc:spChg chg="mod">
          <ac:chgData name="Cruz Castro, Laura M" userId="S::cruzcastrol@ufl.edu::8925faf0-a7e1-4f14-9682-bcde0ffcd7e9" providerId="AD" clId="Web-{7FD49D80-F823-5E71-288A-1F1A8082A38E}" dt="2025-02-27T11:03:22.471" v="191" actId="20577"/>
          <ac:spMkLst>
            <pc:docMk/>
            <pc:sldMk cId="29271577" sldId="1529"/>
            <ac:spMk id="5" creationId="{2F7E06AC-3538-E37B-9953-DD2BA09E350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1911-7B65-A44F-93E6-356E0048A6AF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D10F1-7D42-A34F-BAC8-00C0AABB3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– Discord is a free platform, ensuring equal access for all students.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/>
              <a:t>Studies and classroom experiences have demonstrated its potential to enhance student interaction and participation. []</a:t>
            </a:r>
            <a:endParaRPr lang="en-US"/>
          </a:p>
          <a:p>
            <a:r>
              <a:rPr lang="en-US" b="1"/>
              <a:t>– Anecdotal evidence suggested that many students were already using Discord, allowing us to meet them where they are.</a:t>
            </a:r>
            <a:endParaRPr lang="en-US"/>
          </a:p>
          <a:p>
            <a:r>
              <a:rPr lang="en-US" b="1"/>
              <a:t>– Discord’s features enabled us to develop tools that streamlined communication, saving time while improving responsiveness.</a:t>
            </a:r>
            <a:endParaRPr lang="en-US"/>
          </a:p>
          <a:p>
            <a:endParaRPr lang="en-US" b="1">
              <a:ea typeface="Calibri"/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D10F1-7D42-A34F-BAC8-00C0AABB3D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80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(Wertheim Lab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blue, day&#10;&#10;Description automatically generated">
            <a:extLst>
              <a:ext uri="{FF2B5EF4-FFF2-40B4-BE49-F238E27FC236}">
                <a16:creationId xmlns:a16="http://schemas.microsoft.com/office/drawing/2014/main" id="{1B67ADE8-0F92-3751-CDBB-FF2F540B1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3200" b="1" i="0" spc="50" baseline="0">
                <a:solidFill>
                  <a:schemeClr val="bg1"/>
                </a:solidFill>
                <a:latin typeface="Obviously Wide Bold" pitchFamily="82" charset="77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 dirty="0"/>
              <a:t>CLICK TO EDIT TITLE OF BLANK SLIDE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6CC873-035B-680D-A51F-DBEB117E39EA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5F29D9C-EC3A-5BCF-7679-272199800EC5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C289F-F513-E932-C7E0-988D4C3B4A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FAAFF7A-C24D-BEB2-4C1B-6B311768B394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7AE03CC-08AF-A0BF-8E3C-A3A427B68C1A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E67C4-08EB-6C98-8B4D-C3FA47F2A7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a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19" y="160430"/>
            <a:ext cx="10862635" cy="509286"/>
          </a:xfrm>
        </p:spPr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 dirty="0"/>
              <a:t>CLICK TO EDIT QUAD CHART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93902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 userDrawn="1"/>
        </p:nvSpPr>
        <p:spPr>
          <a:xfrm>
            <a:off x="11389319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4DC7E-A8D1-B8A6-9C35-F80F3DEE1687}"/>
              </a:ext>
            </a:extLst>
          </p:cNvPr>
          <p:cNvSpPr txBox="1"/>
          <p:nvPr userDrawn="1"/>
        </p:nvSpPr>
        <p:spPr>
          <a:xfrm>
            <a:off x="438439" y="6491403"/>
            <a:ext cx="125589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l"/>
            <a:r>
              <a:rPr lang="en-US" sz="1100" b="1" i="0" dirty="0">
                <a:solidFill>
                  <a:srgbClr val="0020A5"/>
                </a:solidFill>
                <a:latin typeface="Obviously Wide Semi" pitchFamily="82" charset="77"/>
              </a:rPr>
              <a:t>CONTACT: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765A49-171B-1351-6B96-7339A5204F92}"/>
              </a:ext>
            </a:extLst>
          </p:cNvPr>
          <p:cNvCxnSpPr>
            <a:cxnSpLocks/>
          </p:cNvCxnSpPr>
          <p:nvPr userDrawn="1"/>
        </p:nvCxnSpPr>
        <p:spPr>
          <a:xfrm>
            <a:off x="381000" y="3611927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71C8AE-B5DF-2B2F-2E7F-F4D3352A4944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898425"/>
            <a:ext cx="0" cy="5347432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89236E-F34B-9F64-198D-7608568E5C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943459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B7FA42-C6BD-904F-187B-DB80C688AE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39" y="160433"/>
            <a:ext cx="509281" cy="50928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4E2600-2B82-B196-A763-B9ACAFF9A6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0558" y="6491403"/>
            <a:ext cx="8125104" cy="26161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Gentona Book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Names, affiliations, departments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1C068E-47D5-FD2C-1C79-8F8B705C36F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81000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63B9B02-4EEA-6386-A0F8-DA48924B8C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0999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DE5150D-7454-2855-F814-1A4AD1422B4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01509" y="4164814"/>
            <a:ext cx="5517993" cy="2123434"/>
          </a:xfrm>
        </p:spPr>
        <p:txBody>
          <a:bodyPr tIns="45720" rIns="18288" bIns="18288">
            <a:normAutofit/>
          </a:bodyPr>
          <a:lstStyle>
            <a:lvl1pPr>
              <a:lnSpc>
                <a:spcPct val="100000"/>
              </a:lnSpc>
              <a:buClr>
                <a:srgbClr val="ED7C24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2BAC9D2-43F4-4073-EA7B-416024ED49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01508" y="3714371"/>
            <a:ext cx="5517985" cy="450438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190E052-3969-6271-3FDF-F95FA80B50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00788" y="942975"/>
            <a:ext cx="5510212" cy="2574925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an</a:t>
            </a:r>
            <a:br>
              <a:rPr lang="en-US" dirty="0"/>
            </a:br>
            <a:r>
              <a:rPr lang="en-US" dirty="0"/>
              <a:t>image, figure, or illustration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D2FD6D6-620E-2DF7-6D9F-141100CA75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35671" y="6491403"/>
            <a:ext cx="1507276" cy="261610"/>
          </a:xfrm>
          <a:solidFill>
            <a:schemeClr val="bg1"/>
          </a:solidFill>
        </p:spPr>
        <p:txBody>
          <a:bodyPr wrap="square" rtlCol="0" anchor="ctr" anchorCtr="0">
            <a:spAutoFit/>
          </a:bodyPr>
          <a:lstStyle>
            <a:lvl1pPr marL="0" indent="0" algn="ctr">
              <a:buNone/>
              <a:defRPr lang="en-US" sz="1100" b="1" i="0" dirty="0">
                <a:solidFill>
                  <a:srgbClr val="0020A5"/>
                </a:solidFill>
                <a:latin typeface="Obviously Wide Semi" pitchFamily="82" charset="77"/>
              </a:defRPr>
            </a:lvl1pPr>
          </a:lstStyle>
          <a:p>
            <a:pPr marL="0" lvl="0"/>
            <a:r>
              <a:rPr lang="en-US" dirty="0"/>
              <a:t>XX/XX/20XX</a:t>
            </a:r>
          </a:p>
        </p:txBody>
      </p:sp>
    </p:spTree>
    <p:extLst>
      <p:ext uri="{BB962C8B-B14F-4D97-AF65-F5344CB8AC3E}">
        <p14:creationId xmlns:p14="http://schemas.microsoft.com/office/powerpoint/2010/main" val="4471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for Plan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B2752-F04A-FE11-BBF0-F45CD4F75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/>
            </a:lvl1pPr>
          </a:lstStyle>
          <a:p>
            <a:r>
              <a:rPr lang="en-US" dirty="0"/>
              <a:t>CLICK TO EDIT QUAD CHART TITLE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201494-D9B1-10DB-B52A-822F8F0626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95081" y="1271246"/>
            <a:ext cx="9601200" cy="4800600"/>
            <a:chOff x="609280" y="945242"/>
            <a:chExt cx="10973120" cy="54923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9BBB07B-4464-A3BC-B007-6898C6B7FDEA}"/>
                </a:ext>
              </a:extLst>
            </p:cNvPr>
            <p:cNvSpPr>
              <a:spLocks/>
            </p:cNvSpPr>
            <p:nvPr userDrawn="1"/>
          </p:nvSpPr>
          <p:spPr>
            <a:xfrm>
              <a:off x="609280" y="945242"/>
              <a:ext cx="10972795" cy="548640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>
              <a:normAutofit/>
            </a:bodyPr>
            <a:lstStyle/>
            <a:p>
              <a:pPr algn="ctr"/>
              <a:endParaRPr lang="en-US" dirty="0" err="1">
                <a:solidFill>
                  <a:schemeClr val="tx1"/>
                </a:solidFill>
                <a:latin typeface="Gentona Book" pitchFamily="2" charset="77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1D903F7-D4C3-74D9-9986-735EAAFE5B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" y="3694405"/>
              <a:ext cx="10972800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D968636-D021-94A1-F5A9-5C64639731E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951205"/>
              <a:ext cx="0" cy="548640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27457-21F4-1058-48D6-7FB09B2FB206}"/>
              </a:ext>
            </a:extLst>
          </p:cNvPr>
          <p:cNvSpPr txBox="1"/>
          <p:nvPr userDrawn="1"/>
        </p:nvSpPr>
        <p:spPr>
          <a:xfrm>
            <a:off x="1294797" y="606663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63337-E7BB-134D-08B0-B6002A4B259C}"/>
              </a:ext>
            </a:extLst>
          </p:cNvPr>
          <p:cNvSpPr txBox="1"/>
          <p:nvPr userDrawn="1"/>
        </p:nvSpPr>
        <p:spPr>
          <a:xfrm>
            <a:off x="10184356" y="606663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F5C04-40A0-5229-F4DF-09DF6229CB59}"/>
              </a:ext>
            </a:extLst>
          </p:cNvPr>
          <p:cNvSpPr txBox="1"/>
          <p:nvPr userDrawn="1"/>
        </p:nvSpPr>
        <p:spPr>
          <a:xfrm rot="16200000">
            <a:off x="753975" y="143802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HIGH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FE3E8-9A7F-4E73-E007-C51FB09FC6E2}"/>
              </a:ext>
            </a:extLst>
          </p:cNvPr>
          <p:cNvSpPr txBox="1"/>
          <p:nvPr userDrawn="1"/>
        </p:nvSpPr>
        <p:spPr>
          <a:xfrm rot="16200000">
            <a:off x="778822" y="553294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ntona Book" pitchFamily="2" charset="77"/>
              </a:rPr>
              <a:t>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B2A994-7935-B05D-7232-7A537C58DD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095" y="6076716"/>
            <a:ext cx="5016887" cy="3592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the MEASURE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5927FC2-5CC3-BC38-296D-E6D4B80741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16200000">
            <a:off x="-564413" y="3497907"/>
            <a:ext cx="3348660" cy="369333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to edit the MEASURE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AEA73A6-651E-69AD-99B3-6B6C84BD28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813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7721F55-3950-2B5F-1F4D-00349E2665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498" y="1266824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2E54725-4E58-BF96-703E-6BE422BB8F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3813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3EAD869-F40D-E0E6-CD77-D551FBD5E2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0498" y="5695700"/>
            <a:ext cx="4802187" cy="3693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Action or Activity</a:t>
            </a:r>
          </a:p>
        </p:txBody>
      </p:sp>
    </p:spTree>
    <p:extLst>
      <p:ext uri="{BB962C8B-B14F-4D97-AF65-F5344CB8AC3E}">
        <p14:creationId xmlns:p14="http://schemas.microsoft.com/office/powerpoint/2010/main" val="10502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445" y="1115886"/>
            <a:ext cx="6750633" cy="843717"/>
          </a:xfrm>
        </p:spPr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 dirty="0"/>
              <a:t>CLICK TO EDIT 5-STACK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6CC873-035B-680D-A51F-DBEB117E39EA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5F29D9C-EC3A-5BCF-7679-272199800EC5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3804413"/>
            <a:ext cx="4339244" cy="1618488"/>
          </a:xfrm>
          <a:prstGeom prst="cube">
            <a:avLst>
              <a:gd name="adj" fmla="val 85739"/>
            </a:avLst>
          </a:prstGeom>
          <a:solidFill>
            <a:srgbClr val="E4A33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4976979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1234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72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2981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2462392"/>
            <a:ext cx="4339244" cy="1618488"/>
          </a:xfrm>
          <a:prstGeom prst="cube">
            <a:avLst>
              <a:gd name="adj" fmla="val 85739"/>
            </a:avLst>
          </a:prstGeom>
          <a:solidFill>
            <a:srgbClr val="E88B2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3637040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1789953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296460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120028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E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29467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262311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2930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3965474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462653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307495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6887-46C4-EBD6-110E-51C10C0D96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 Layer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41B59-A56A-818C-1B0A-75AE83D844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6444" y="405354"/>
            <a:ext cx="6653913" cy="91440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sz="2400" b="1" i="0" spc="50" baseline="0" dirty="0">
                <a:solidFill>
                  <a:srgbClr val="011FA3"/>
                </a:solidFill>
                <a:latin typeface="Obviously Wide Semi" pitchFamily="82" charset="77"/>
                <a:ea typeface="+mj-ea"/>
                <a:cs typeface="+mj-cs"/>
              </a:defRPr>
            </a:lvl1pPr>
          </a:lstStyle>
          <a:p>
            <a:r>
              <a:rPr lang="en-US" dirty="0"/>
              <a:t>CLICK TO EDIT 7-STACK TITLE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A95DA327-68F3-AE4F-51C5-F161954C5DE0}"/>
              </a:ext>
            </a:extLst>
          </p:cNvPr>
          <p:cNvSpPr/>
          <p:nvPr userDrawn="1"/>
        </p:nvSpPr>
        <p:spPr>
          <a:xfrm>
            <a:off x="381000" y="4479868"/>
            <a:ext cx="4339244" cy="1618488"/>
          </a:xfrm>
          <a:prstGeom prst="cube">
            <a:avLst>
              <a:gd name="adj" fmla="val 85739"/>
            </a:avLst>
          </a:prstGeom>
          <a:solidFill>
            <a:srgbClr val="E39F33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FFD12B8-2026-900A-9125-109E520C17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6446" y="5652434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1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8DC99B74-3B34-E12A-049A-AC6E62DC0E92}"/>
              </a:ext>
            </a:extLst>
          </p:cNvPr>
          <p:cNvSpPr/>
          <p:nvPr userDrawn="1"/>
        </p:nvSpPr>
        <p:spPr>
          <a:xfrm>
            <a:off x="381000" y="37989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5993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ACB57A7-EA49-F73B-C096-93B1997521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6446" y="49735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2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C9F70D02-3FF1-DAC8-684A-B23C6E446A86}"/>
              </a:ext>
            </a:extLst>
          </p:cNvPr>
          <p:cNvSpPr/>
          <p:nvPr userDrawn="1"/>
        </p:nvSpPr>
        <p:spPr>
          <a:xfrm>
            <a:off x="381000" y="3137847"/>
            <a:ext cx="4339244" cy="1618488"/>
          </a:xfrm>
          <a:prstGeom prst="cube">
            <a:avLst>
              <a:gd name="adj" fmla="val 85739"/>
            </a:avLst>
          </a:prstGeom>
          <a:solidFill>
            <a:srgbClr val="E7932D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CCCED063-138D-9FC3-7A39-07F248F84B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6446" y="4312495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3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5AF4EC79-ECE1-AE89-4AD1-0031F9948BEC}"/>
              </a:ext>
            </a:extLst>
          </p:cNvPr>
          <p:cNvSpPr/>
          <p:nvPr userDrawn="1"/>
        </p:nvSpPr>
        <p:spPr>
          <a:xfrm>
            <a:off x="381000" y="2465408"/>
            <a:ext cx="4339244" cy="1618488"/>
          </a:xfrm>
          <a:prstGeom prst="cube">
            <a:avLst>
              <a:gd name="adj" fmla="val 85739"/>
            </a:avLst>
          </a:prstGeom>
          <a:solidFill>
            <a:srgbClr val="EA84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0762ECD-ED17-0A94-B170-E0DBBA2AD3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6446" y="3640056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4</a:t>
            </a: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DCCFBEC3-0A50-AD77-A409-B33DD4A1A37D}"/>
              </a:ext>
            </a:extLst>
          </p:cNvPr>
          <p:cNvSpPr/>
          <p:nvPr userDrawn="1"/>
        </p:nvSpPr>
        <p:spPr>
          <a:xfrm>
            <a:off x="381000" y="1795483"/>
            <a:ext cx="4339244" cy="1618488"/>
          </a:xfrm>
          <a:prstGeom prst="cube">
            <a:avLst>
              <a:gd name="adj" fmla="val 85739"/>
            </a:avLst>
          </a:prstGeom>
          <a:solidFill>
            <a:srgbClr val="E9882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A5753F21-603F-F5AB-F361-B82EB6A8C6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6446" y="2970131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5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99A7C3-D6A1-BE10-AED3-770E6C2E9013}"/>
              </a:ext>
            </a:extLst>
          </p:cNvPr>
          <p:cNvCxnSpPr>
            <a:stCxn id="40" idx="4"/>
            <a:endCxn id="41" idx="1"/>
          </p:cNvCxnSpPr>
          <p:nvPr userDrawn="1"/>
        </p:nvCxnSpPr>
        <p:spPr>
          <a:xfrm>
            <a:off x="3332569" y="3298565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6625FE7-DCE0-536A-3A91-32A553EE8A69}"/>
              </a:ext>
            </a:extLst>
          </p:cNvPr>
          <p:cNvCxnSpPr>
            <a:cxnSpLocks/>
            <a:stCxn id="37" idx="4"/>
            <a:endCxn id="38" idx="1"/>
          </p:cNvCxnSpPr>
          <p:nvPr userDrawn="1"/>
        </p:nvCxnSpPr>
        <p:spPr>
          <a:xfrm>
            <a:off x="3332569" y="39684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AEA048-BA51-8E85-CA49-8CD5C5B122A4}"/>
              </a:ext>
            </a:extLst>
          </p:cNvPr>
          <p:cNvCxnSpPr>
            <a:cxnSpLocks/>
            <a:stCxn id="34" idx="4"/>
            <a:endCxn id="35" idx="1"/>
          </p:cNvCxnSpPr>
          <p:nvPr userDrawn="1"/>
        </p:nvCxnSpPr>
        <p:spPr>
          <a:xfrm>
            <a:off x="3332569" y="4640929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4584CA9-2FBC-0BBE-1DA1-4806C46A6E24}"/>
              </a:ext>
            </a:extLst>
          </p:cNvPr>
          <p:cNvCxnSpPr>
            <a:cxnSpLocks/>
            <a:stCxn id="24" idx="4"/>
            <a:endCxn id="25" idx="1"/>
          </p:cNvCxnSpPr>
          <p:nvPr userDrawn="1"/>
        </p:nvCxnSpPr>
        <p:spPr>
          <a:xfrm>
            <a:off x="3332569" y="5301990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989CCD6-98D2-D038-1CE1-B939820D1EE4}"/>
              </a:ext>
            </a:extLst>
          </p:cNvPr>
          <p:cNvCxnSpPr>
            <a:cxnSpLocks/>
            <a:stCxn id="6" idx="4"/>
            <a:endCxn id="10" idx="1"/>
          </p:cNvCxnSpPr>
          <p:nvPr userDrawn="1"/>
        </p:nvCxnSpPr>
        <p:spPr>
          <a:xfrm>
            <a:off x="3332569" y="5982950"/>
            <a:ext cx="1823877" cy="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42065CC7-CA76-CA6A-BC1B-6194E6B32BA9}"/>
              </a:ext>
            </a:extLst>
          </p:cNvPr>
          <p:cNvSpPr/>
          <p:nvPr userDrawn="1"/>
        </p:nvSpPr>
        <p:spPr>
          <a:xfrm>
            <a:off x="381000" y="1132444"/>
            <a:ext cx="4339244" cy="1618488"/>
          </a:xfrm>
          <a:prstGeom prst="cube">
            <a:avLst>
              <a:gd name="adj" fmla="val 85739"/>
            </a:avLst>
          </a:prstGeom>
          <a:solidFill>
            <a:srgbClr val="EB83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8DEE50B-A2B6-AE9D-A672-80DA746D4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6446" y="2307092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6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06E268B-9CFA-CC33-CF9F-F522C9AA964E}"/>
              </a:ext>
            </a:extLst>
          </p:cNvPr>
          <p:cNvSpPr/>
          <p:nvPr userDrawn="1"/>
        </p:nvSpPr>
        <p:spPr>
          <a:xfrm>
            <a:off x="381000" y="462519"/>
            <a:ext cx="4339244" cy="1618488"/>
          </a:xfrm>
          <a:prstGeom prst="cube">
            <a:avLst>
              <a:gd name="adj" fmla="val 85739"/>
            </a:avLst>
          </a:prstGeom>
          <a:solidFill>
            <a:srgbClr val="ED7C2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B364CDD-2B17-5335-C800-D3E2D8AC4A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6446" y="1637167"/>
            <a:ext cx="6653914" cy="66145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Stack Layer 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0B3D12-B5E4-DF16-8075-CC32967B9831}"/>
              </a:ext>
            </a:extLst>
          </p:cNvPr>
          <p:cNvCxnSpPr>
            <a:stCxn id="11" idx="4"/>
            <a:endCxn id="12" idx="1"/>
          </p:cNvCxnSpPr>
          <p:nvPr userDrawn="1"/>
        </p:nvCxnSpPr>
        <p:spPr>
          <a:xfrm>
            <a:off x="3332569" y="1965601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779B92-EA6E-FB78-7ECB-13353CFCAD6D}"/>
              </a:ext>
            </a:extLst>
          </p:cNvPr>
          <p:cNvCxnSpPr>
            <a:cxnSpLocks/>
            <a:stCxn id="8" idx="4"/>
            <a:endCxn id="9" idx="1"/>
          </p:cNvCxnSpPr>
          <p:nvPr userDrawn="1"/>
        </p:nvCxnSpPr>
        <p:spPr>
          <a:xfrm>
            <a:off x="3332569" y="2635526"/>
            <a:ext cx="1823877" cy="22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F96229-3297-550F-9D61-4368112C9388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37F02-7ABA-12A6-E3C3-3C21B9AF2235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02004-011D-A84C-9419-A99EF4B88F0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 at a Gl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F1F2-1EFD-1DE5-DFD9-D7F7F7EFE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/>
            </a:lvl1pPr>
          </a:lstStyle>
          <a:p>
            <a:r>
              <a:rPr lang="en-US" dirty="0"/>
              <a:t>CLICK TO EDIT TITLE OF “X AT A GLANCE”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E541AF-5919-CED3-A880-9D662E393A55}"/>
              </a:ext>
            </a:extLst>
          </p:cNvPr>
          <p:cNvGrpSpPr/>
          <p:nvPr userDrawn="1"/>
        </p:nvGrpSpPr>
        <p:grpSpPr>
          <a:xfrm>
            <a:off x="369276" y="1125415"/>
            <a:ext cx="11427389" cy="4994031"/>
            <a:chOff x="184638" y="1125415"/>
            <a:chExt cx="12007362" cy="499403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EAE6177-5AE5-E281-4336-74E5BAF7BBED}"/>
                </a:ext>
              </a:extLst>
            </p:cNvPr>
            <p:cNvCxnSpPr/>
            <p:nvPr/>
          </p:nvCxnSpPr>
          <p:spPr>
            <a:xfrm>
              <a:off x="184638" y="2790092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F96C9A-D1BD-9B1D-BD91-38D6C1DF5643}"/>
                </a:ext>
              </a:extLst>
            </p:cNvPr>
            <p:cNvCxnSpPr/>
            <p:nvPr/>
          </p:nvCxnSpPr>
          <p:spPr>
            <a:xfrm>
              <a:off x="184638" y="1125415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0E6BFE-7CC1-9A9D-7109-95C505705A70}"/>
                </a:ext>
              </a:extLst>
            </p:cNvPr>
            <p:cNvCxnSpPr/>
            <p:nvPr/>
          </p:nvCxnSpPr>
          <p:spPr>
            <a:xfrm>
              <a:off x="184638" y="6119446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86BA4E-3C16-4580-3705-D2FC0A9971F2}"/>
                </a:ext>
              </a:extLst>
            </p:cNvPr>
            <p:cNvCxnSpPr/>
            <p:nvPr/>
          </p:nvCxnSpPr>
          <p:spPr>
            <a:xfrm>
              <a:off x="184638" y="4454769"/>
              <a:ext cx="12007362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DA0F6C-DFCD-B34D-3D79-8D4F96F4E03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5637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920676-8808-BEB3-C076-1C665971994D}"/>
              </a:ext>
            </a:extLst>
          </p:cNvPr>
          <p:cNvCxnSpPr>
            <a:cxnSpLocks/>
          </p:cNvCxnSpPr>
          <p:nvPr userDrawn="1"/>
        </p:nvCxnSpPr>
        <p:spPr>
          <a:xfrm flipV="1">
            <a:off x="7863253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E8FD06-E5F2-3AF6-FBD3-86586FA9B0EF}"/>
              </a:ext>
            </a:extLst>
          </p:cNvPr>
          <p:cNvCxnSpPr>
            <a:cxnSpLocks/>
          </p:cNvCxnSpPr>
          <p:nvPr userDrawn="1"/>
        </p:nvCxnSpPr>
        <p:spPr>
          <a:xfrm flipV="1">
            <a:off x="4270130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005000-1433-E0CB-9D8B-3C0F48343452}"/>
              </a:ext>
            </a:extLst>
          </p:cNvPr>
          <p:cNvCxnSpPr>
            <a:cxnSpLocks/>
          </p:cNvCxnSpPr>
          <p:nvPr userDrawn="1"/>
        </p:nvCxnSpPr>
        <p:spPr>
          <a:xfrm flipV="1">
            <a:off x="677007" y="958529"/>
            <a:ext cx="0" cy="531917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2360BB-EE41-EF0A-7987-7FC6938C1C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275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ABC41EB4-74FA-78FA-781B-877DDFC056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079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6538BAB6-E084-026C-9B60-521D705015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4516" y="1125539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31AC11D3-C7B1-ACFA-FC07-CF73BED4B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6275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D0170E29-4C45-56D3-D97D-9C45E71EC8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079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A1106E0B-3C51-431E-2427-0D0F946FCE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74516" y="2793472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D1D10764-E693-536C-9B62-CC78A04177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6275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BE969C05-89E4-BEDA-B804-4590738BD9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0079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5ACF44A0-0B9C-8220-E7FD-82D1617244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74516" y="4461405"/>
            <a:ext cx="3594100" cy="1663822"/>
          </a:xfrm>
        </p:spPr>
        <p:txBody>
          <a:bodyPr lIns="274320" tIns="274320" rIns="274320" bIns="274320" anchor="ctr" anchorCtr="0">
            <a:normAutofit/>
          </a:bodyPr>
          <a:lstStyle>
            <a:lvl1pPr marL="0" indent="0" algn="ctr">
              <a:buNone/>
              <a:defRPr sz="2000" b="0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add text here</a:t>
            </a:r>
          </a:p>
        </p:txBody>
      </p:sp>
    </p:spTree>
    <p:extLst>
      <p:ext uri="{BB962C8B-B14F-4D97-AF65-F5344CB8AC3E}">
        <p14:creationId xmlns:p14="http://schemas.microsoft.com/office/powerpoint/2010/main" val="42745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es of 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FAAFF7A-C24D-BEB2-4C1B-6B311768B394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7AE03CC-08AF-A0BF-8E3C-A3A427B68C1A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DAD5B5-0B74-B1C4-D1A5-5CD492FCBF20}"/>
              </a:ext>
            </a:extLst>
          </p:cNvPr>
          <p:cNvGrpSpPr/>
          <p:nvPr userDrawn="1"/>
        </p:nvGrpSpPr>
        <p:grpSpPr>
          <a:xfrm>
            <a:off x="375070" y="323004"/>
            <a:ext cx="11445410" cy="5870565"/>
            <a:chOff x="375070" y="323004"/>
            <a:chExt cx="11445410" cy="58705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773234-F5E3-40D2-11E5-315772E936E2}"/>
                </a:ext>
              </a:extLst>
            </p:cNvPr>
            <p:cNvGrpSpPr/>
            <p:nvPr/>
          </p:nvGrpSpPr>
          <p:grpSpPr>
            <a:xfrm>
              <a:off x="10890371" y="323004"/>
              <a:ext cx="930109" cy="5870565"/>
              <a:chOff x="10795320" y="323004"/>
              <a:chExt cx="930109" cy="5870565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2B29875-654B-65A0-5F73-4EE67D689E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DEECDF9-A865-FF99-72D0-5F76F3FC3D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5D81DF2-2B11-ED10-718D-FC18F469F875}"/>
                  </a:ext>
                </a:extLst>
              </p:cNvPr>
              <p:cNvCxnSpPr>
                <a:endCxn id="14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732248B-3447-F61A-7D24-CDD764C9C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2D4B6EE-9317-18F5-A854-D577A8806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C9456A3-A7A3-038D-E107-095FB3E18A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6F5E1E5-5F09-EF63-0983-E79D62F3F312}"/>
                  </a:ext>
                </a:extLst>
              </p:cNvPr>
              <p:cNvCxnSpPr>
                <a:endCxn id="14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706757A-F203-41E1-D4B4-7075490E89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B63C4F0-DE73-D93B-1609-9A2842437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A9B54057-322A-1F3E-2A0C-3927B0BD80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08D1F64-2286-B470-F61E-70F34ECA37BD}"/>
                  </a:ext>
                </a:extLst>
              </p:cNvPr>
              <p:cNvCxnSpPr>
                <a:endCxn id="15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973E279-C7C0-E13C-05BD-213B7CC78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848E4D7-222E-41A5-2D50-03DD1568CA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6F7DF27-DB6A-13FC-0465-3C765C765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D336CE4-7971-E47E-A7A3-AD179732CC34}"/>
                  </a:ext>
                </a:extLst>
              </p:cNvPr>
              <p:cNvCxnSpPr>
                <a:endCxn id="15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69EB12B-529E-3AAB-F01F-6145F19D9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4F76DE-4117-D5DB-52BA-278684CAABDA}"/>
                </a:ext>
              </a:extLst>
            </p:cNvPr>
            <p:cNvGrpSpPr/>
            <p:nvPr/>
          </p:nvGrpSpPr>
          <p:grpSpPr>
            <a:xfrm>
              <a:off x="9575961" y="323004"/>
              <a:ext cx="930109" cy="5870565"/>
              <a:chOff x="10795320" y="323004"/>
              <a:chExt cx="930109" cy="587056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F998D19-B6F0-FA21-8569-07EF6528D0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F0D2626-34D0-B80B-8386-17176409B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FFA3317-E908-4808-1623-7A92969B5C90}"/>
                  </a:ext>
                </a:extLst>
              </p:cNvPr>
              <p:cNvCxnSpPr>
                <a:endCxn id="12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208C970-FE87-B3D6-BA00-A373A843A0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660F17E-DF23-7A28-6AB6-4D22C93A9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D91508C-9D90-331F-C991-4DC10ED4D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621EC27-1F8B-04F7-36E8-CE5F2D0A657D}"/>
                  </a:ext>
                </a:extLst>
              </p:cNvPr>
              <p:cNvCxnSpPr>
                <a:endCxn id="13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F64AA00-4DA5-B02E-B0AE-6729CCCA85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C338FBC-0892-77E2-7EB3-E57A79BF6B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5FFD9814-A04F-4BDB-F683-A0C855853C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415AEEF-6A69-FF18-DAAF-5922A957DE48}"/>
                  </a:ext>
                </a:extLst>
              </p:cNvPr>
              <p:cNvCxnSpPr>
                <a:endCxn id="13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9EA5DE1-06E6-5DAE-FF5E-3B3446A5AF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453420D-B02A-8CDA-7FF7-0359EB6C36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178B9E7-B747-B3AF-913A-041FBD356A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D2B1DF9B-2E92-9E22-E129-7F03EE5A51B9}"/>
                  </a:ext>
                </a:extLst>
              </p:cNvPr>
              <p:cNvCxnSpPr>
                <a:endCxn id="13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33505E7-120D-5E56-F02A-D57636F559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B100C0-2104-7C04-E5B0-334977F5B1BD}"/>
                </a:ext>
              </a:extLst>
            </p:cNvPr>
            <p:cNvGrpSpPr/>
            <p:nvPr/>
          </p:nvGrpSpPr>
          <p:grpSpPr>
            <a:xfrm>
              <a:off x="8261548" y="323004"/>
              <a:ext cx="930109" cy="5870565"/>
              <a:chOff x="10795320" y="323004"/>
              <a:chExt cx="930109" cy="5870565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72784EF-AD92-03EA-E024-82CF82EE7A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C2D2D140-D40A-3B64-A5C8-45ABD7D3BA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3CA71605-856F-0FE6-EF0C-0C4992554206}"/>
                  </a:ext>
                </a:extLst>
              </p:cNvPr>
              <p:cNvCxnSpPr>
                <a:endCxn id="11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E3654F-5F06-201A-3771-A0ACB7616A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6482DA8-2BFD-D2F6-75CF-1957B36097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36318D9-7E47-89AD-5FC7-9F59DC777B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0F860F3-34AE-5F1F-0F8F-05FD10E4610A}"/>
                  </a:ext>
                </a:extLst>
              </p:cNvPr>
              <p:cNvCxnSpPr>
                <a:endCxn id="11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47CF60E-14E1-4D78-7ED0-BFE5E0668C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5A228D9-19BE-2C64-C847-D4921153C0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3E77D06-045A-C7A3-5FDF-7320078FC0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2972981-0263-C0D3-9904-D4F0C5CE0045}"/>
                  </a:ext>
                </a:extLst>
              </p:cNvPr>
              <p:cNvCxnSpPr>
                <a:endCxn id="11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54ED4E4-FBF2-CF48-881B-285CED79FF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E0731A16-D12C-55C6-32D3-29017A9012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92976AA-3578-C21D-027B-E54C2CC596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E660B3D-631B-CADC-CBF4-D6FD57224BFF}"/>
                  </a:ext>
                </a:extLst>
              </p:cNvPr>
              <p:cNvCxnSpPr>
                <a:endCxn id="12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6895355-A7D1-F72F-0FA3-8765037E3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4E4FF0-99CC-ECDB-6416-495BF7510FAB}"/>
                </a:ext>
              </a:extLst>
            </p:cNvPr>
            <p:cNvGrpSpPr/>
            <p:nvPr/>
          </p:nvGrpSpPr>
          <p:grpSpPr>
            <a:xfrm>
              <a:off x="6947135" y="323004"/>
              <a:ext cx="930109" cy="5870565"/>
              <a:chOff x="10795320" y="323004"/>
              <a:chExt cx="930109" cy="5870565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7135B8D-B142-DFE6-D2B9-54EAEFEB94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D94DEEA-3276-DBCF-857C-106001037F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F9FD790-A72E-B62B-A888-CDABAAC6D122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9FB79B8-F3DA-FD93-33ED-2420BBF42E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0982BF7-9DED-962C-8301-A56CC9FAC5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6A9E52D-4611-E7BF-200A-7044BE1CBA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0D267BC-82F2-9AC0-3380-880927C2D8AD}"/>
                  </a:ext>
                </a:extLst>
              </p:cNvPr>
              <p:cNvCxnSpPr>
                <a:endCxn id="9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B238848-3AC7-F047-9066-32DC9D336D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C406906-2763-3FA4-1C12-91C74CCBA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057818C-864D-1A0B-CF77-D750E40D22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491AFB6-E68D-D0F1-BD27-A3579B011387}"/>
                  </a:ext>
                </a:extLst>
              </p:cNvPr>
              <p:cNvCxnSpPr>
                <a:endCxn id="10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E255A33-6304-3505-13CA-34479A07E7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DD04706-6006-B3F3-1A59-7338E77FB0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ADFB814-D4C8-7D11-0188-43C7FC564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4BEB13E-818D-04D9-19AD-E2CBE39807A7}"/>
                  </a:ext>
                </a:extLst>
              </p:cNvPr>
              <p:cNvCxnSpPr>
                <a:endCxn id="10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7B39CC3-6467-DEE3-16F8-D0558D9717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4B7006C-FDC7-A249-9B97-FB46B9602EB7}"/>
                </a:ext>
              </a:extLst>
            </p:cNvPr>
            <p:cNvGrpSpPr/>
            <p:nvPr/>
          </p:nvGrpSpPr>
          <p:grpSpPr>
            <a:xfrm>
              <a:off x="5632722" y="323004"/>
              <a:ext cx="930109" cy="5870565"/>
              <a:chOff x="10795320" y="323004"/>
              <a:chExt cx="930109" cy="5870565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9E3BA0E-0274-F727-01B2-3257472EC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E263FA4-DAC4-5E45-7A55-3F1C0A609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E028C4BF-CEC2-A91F-1927-84C070111404}"/>
                  </a:ext>
                </a:extLst>
              </p:cNvPr>
              <p:cNvCxnSpPr>
                <a:endCxn id="79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FD764E1-4B7C-30C0-B72D-176E63712E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97E193A-D245-825F-729D-CA531CB7AD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B519964-A5C5-242E-C3ED-81C2BE85A1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3C5166A-7B20-0FCC-60AC-E89D3E14F5CE}"/>
                  </a:ext>
                </a:extLst>
              </p:cNvPr>
              <p:cNvCxnSpPr>
                <a:endCxn id="83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E726EA3-65E2-EA6D-EB93-F2952ABB4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1D231BB-1F81-1011-C4FD-6BFE0814D7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E219C6C-C0B8-101B-A563-A97A4B1E44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186350E-D424-3920-C85E-6C388F3A6ED4}"/>
                  </a:ext>
                </a:extLst>
              </p:cNvPr>
              <p:cNvCxnSpPr>
                <a:endCxn id="87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FE0FA06-F3F7-E937-922F-0B982D652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2A37930-5BB1-9143-4B0E-E8FF4FF9F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6397B3B-B67E-1D20-1661-0439DBECBD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CBF8937-C2B3-E5A8-B905-2F78F0EA039D}"/>
                  </a:ext>
                </a:extLst>
              </p:cNvPr>
              <p:cNvCxnSpPr>
                <a:endCxn id="91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BC68BB1-2F76-7FAC-6CB7-9F7792C6C7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E107CC-2AE5-E588-469F-30FCFF71F909}"/>
                </a:ext>
              </a:extLst>
            </p:cNvPr>
            <p:cNvGrpSpPr/>
            <p:nvPr/>
          </p:nvGrpSpPr>
          <p:grpSpPr>
            <a:xfrm>
              <a:off x="4318309" y="323004"/>
              <a:ext cx="930109" cy="5870565"/>
              <a:chOff x="10795320" y="323004"/>
              <a:chExt cx="930109" cy="587056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CE6FACE-5A4F-8D8B-4C69-344F4A0061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8E37414-F94B-2D5D-E7DE-2806A04520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C245EE6-D29B-96FC-AD21-D2EE068158E9}"/>
                  </a:ext>
                </a:extLst>
              </p:cNvPr>
              <p:cNvCxnSpPr>
                <a:endCxn id="63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1DA6C0D-74DF-F5B8-01BD-DB365FE947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5B2F5B6-C9C6-5E55-35E0-C28762BE7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073A151-5364-4C69-89AA-1746AEEAE1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F44F18-572E-7E62-0946-9B62186189BB}"/>
                  </a:ext>
                </a:extLst>
              </p:cNvPr>
              <p:cNvCxnSpPr>
                <a:endCxn id="67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A66988D-420B-B775-9DFE-7104BBB8FE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B483B21-6573-8109-8711-EB8A42221F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4B92473-1DAD-84A0-6584-16545080D2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C30BB34-8761-FBA1-33A5-AC0838A18BA1}"/>
                  </a:ext>
                </a:extLst>
              </p:cNvPr>
              <p:cNvCxnSpPr>
                <a:endCxn id="71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CD00BD8-74DE-A3D1-430C-D7B4BBD8E4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8003DE4-027C-347B-4F19-0640FF73E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5E1AE4-2D0C-C322-49D0-A4CC8BCF8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A00637-41C1-DFF1-0795-896825D373AE}"/>
                  </a:ext>
                </a:extLst>
              </p:cNvPr>
              <p:cNvCxnSpPr>
                <a:endCxn id="75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EF6752D-2163-2F0B-16B8-DA4002D6B2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31062B-3B3A-7830-CB7F-7CC5A1DD4DF5}"/>
                </a:ext>
              </a:extLst>
            </p:cNvPr>
            <p:cNvGrpSpPr/>
            <p:nvPr/>
          </p:nvGrpSpPr>
          <p:grpSpPr>
            <a:xfrm>
              <a:off x="3003896" y="323004"/>
              <a:ext cx="930109" cy="5870565"/>
              <a:chOff x="10795320" y="323004"/>
              <a:chExt cx="930109" cy="587056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511E5F8-F26A-EF30-5F19-D908D6800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B8DEC5B-A4CD-6CB9-170E-DD496F701E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DB8AE8F-9550-B97A-FF44-6A110E42C3A6}"/>
                  </a:ext>
                </a:extLst>
              </p:cNvPr>
              <p:cNvCxnSpPr>
                <a:endCxn id="47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7936ADC-A688-7220-040D-8B416FDE24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296C763-5D7B-EB09-3A3F-9CD5EB8CA4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D88830E-058D-1022-8BAC-7F1E739F0C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77FD0BA-BC30-4BF8-4C70-99C5EE789935}"/>
                  </a:ext>
                </a:extLst>
              </p:cNvPr>
              <p:cNvCxnSpPr>
                <a:endCxn id="51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7162971-7842-EE86-2DF3-4B36377DA0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A51EC9-B355-ACF8-4973-B4CE8C3079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5A7877A-8A8A-EEBB-5561-3218D15DD5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48728F7-2273-C109-D407-21BFD73DBFCC}"/>
                  </a:ext>
                </a:extLst>
              </p:cNvPr>
              <p:cNvCxnSpPr>
                <a:endCxn id="55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DFAAA58-2F3E-D4CC-8FE4-DA494999CC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047D7C-379C-3B71-2A99-E9A1DC9B1B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352A78-F62C-A2D9-7814-672EBAE35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D784037-A36A-AA7A-23E3-7C24E64636CB}"/>
                  </a:ext>
                </a:extLst>
              </p:cNvPr>
              <p:cNvCxnSpPr>
                <a:endCxn id="59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7B4CE22-C0AB-B70F-8B59-76DF81DB4A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F01F36-8B7B-1455-C379-D19556A480C3}"/>
                </a:ext>
              </a:extLst>
            </p:cNvPr>
            <p:cNvGrpSpPr/>
            <p:nvPr/>
          </p:nvGrpSpPr>
          <p:grpSpPr>
            <a:xfrm>
              <a:off x="1689483" y="323004"/>
              <a:ext cx="930109" cy="5870565"/>
              <a:chOff x="10795320" y="323004"/>
              <a:chExt cx="930109" cy="587056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ACDFA6-28B6-1E19-A1D8-8CE2444509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8608F22-D383-3DFD-A1DF-C5E1846DE4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7102B9F-54E2-5C1F-1FB5-02DC9AC47748}"/>
                  </a:ext>
                </a:extLst>
              </p:cNvPr>
              <p:cNvCxnSpPr>
                <a:endCxn id="31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740C722-2357-81D4-183E-8A03BF9B05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52CF7D-45B5-CFF6-DDD4-C08E411145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DE114A1-F6BA-53EC-5462-D289147DD5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EB929AF-8DE0-04B1-C403-D08BA8C10188}"/>
                  </a:ext>
                </a:extLst>
              </p:cNvPr>
              <p:cNvCxnSpPr>
                <a:endCxn id="35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E972E2-3DAE-8318-207C-4406E9852E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E39C27-BD0A-A6B2-22F9-1E61056D47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BDC11D-3178-65F4-361C-BB61D25746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058C8EF-7AF3-CC27-030B-3B1D922B8B6F}"/>
                  </a:ext>
                </a:extLst>
              </p:cNvPr>
              <p:cNvCxnSpPr>
                <a:endCxn id="39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5C3DA41-A44D-A513-2454-6934991FBC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C69BD66-0BEB-5E71-6F56-7E38575901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359AE5E-A4FD-44A0-9375-CE420CF9B6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3C1298-4957-9E14-E288-925C2D041E46}"/>
                  </a:ext>
                </a:extLst>
              </p:cNvPr>
              <p:cNvCxnSpPr>
                <a:endCxn id="43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AA2C8A2-A3E0-B4DB-FAC6-6CF2ED8FA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B71D334-5313-AEBC-A96D-F68A9118F69C}"/>
                </a:ext>
              </a:extLst>
            </p:cNvPr>
            <p:cNvGrpSpPr/>
            <p:nvPr/>
          </p:nvGrpSpPr>
          <p:grpSpPr>
            <a:xfrm>
              <a:off x="375070" y="323004"/>
              <a:ext cx="930109" cy="5870565"/>
              <a:chOff x="10795320" y="323004"/>
              <a:chExt cx="930109" cy="587056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D1EDD76-F2CD-4B92-CAA4-0090E226EA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6651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01880A-CE7C-0359-2FE0-EAA01CF5B5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2300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E667102-CECE-8E40-FA53-7A7395E17A54}"/>
                  </a:ext>
                </a:extLst>
              </p:cNvPr>
              <p:cNvCxnSpPr>
                <a:endCxn id="15" idx="3"/>
              </p:cNvCxnSpPr>
              <p:nvPr/>
            </p:nvCxnSpPr>
            <p:spPr>
              <a:xfrm flipV="1">
                <a:off x="10795320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6B7ABC4-DAF3-96F3-DFE6-95F2E80B7D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112810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02C5463-E871-79BA-B033-3EAAB3FF25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191696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ABEC0-F313-C621-CA6F-38AA1E480F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187345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5E8E734-D665-4D43-72A8-AD5E196D68C5}"/>
                  </a:ext>
                </a:extLst>
              </p:cNvPr>
              <p:cNvCxnSpPr>
                <a:endCxn id="19" idx="3"/>
              </p:cNvCxnSpPr>
              <p:nvPr/>
            </p:nvCxnSpPr>
            <p:spPr>
              <a:xfrm flipV="1">
                <a:off x="10795320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48C0374-76E3-BC0B-978D-8DB2999771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267855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12C2471-D6C6-467A-9E91-33D904AC68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3467423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FA5B87-7EFF-62FC-53FF-E5A8E2C555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3423914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A5911C1-9694-BDB0-D35E-E2B666587459}"/>
                  </a:ext>
                </a:extLst>
              </p:cNvPr>
              <p:cNvCxnSpPr>
                <a:endCxn id="23" idx="3"/>
              </p:cNvCxnSpPr>
              <p:nvPr/>
            </p:nvCxnSpPr>
            <p:spPr>
              <a:xfrm flipV="1">
                <a:off x="10795320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AA1B38E-EB1E-B213-8EA5-30FD84DDD4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4229014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3863BE9-C584-202B-119C-C076E9FDA8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942708" y="5017878"/>
                <a:ext cx="619625" cy="892259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15B8AAF-23CB-2779-A3DE-FC8ED1F4C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95321" y="4974369"/>
                <a:ext cx="914400" cy="121920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107353-2939-7231-3C38-2DE808BCE1E5}"/>
                  </a:ext>
                </a:extLst>
              </p:cNvPr>
              <p:cNvCxnSpPr>
                <a:endCxn id="27" idx="3"/>
              </p:cNvCxnSpPr>
              <p:nvPr/>
            </p:nvCxnSpPr>
            <p:spPr>
              <a:xfrm flipV="1">
                <a:off x="10795320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C4BC28A-43E8-C6C5-AA2C-0B40B81E48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87299" y="5779469"/>
                <a:ext cx="238130" cy="130668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4EAA4-4769-EF3B-E2CA-FFE339F780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1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 dirty="0"/>
              <a:t>CLICK TO EDIT “STATS”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6CC873-035B-680D-A51F-DBEB117E39EA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5F29D9C-EC3A-5BCF-7679-272199800EC5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7F2848-4E85-4DEC-1214-1E42F52AA54F}"/>
              </a:ext>
            </a:extLst>
          </p:cNvPr>
          <p:cNvGrpSpPr/>
          <p:nvPr userDrawn="1"/>
        </p:nvGrpSpPr>
        <p:grpSpPr>
          <a:xfrm>
            <a:off x="4293897" y="1968720"/>
            <a:ext cx="3604206" cy="2920561"/>
            <a:chOff x="4155638" y="2449165"/>
            <a:chExt cx="3604206" cy="2920561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74B9D19E-6F2B-10D3-492D-E3D8CAB0216A}"/>
                </a:ext>
              </a:extLst>
            </p:cNvPr>
            <p:cNvSpPr/>
            <p:nvPr/>
          </p:nvSpPr>
          <p:spPr>
            <a:xfrm flipH="1">
              <a:off x="415563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C0BA78E-7EF2-E861-38E3-994B02BCE2D6}"/>
                </a:ext>
              </a:extLst>
            </p:cNvPr>
            <p:cNvSpPr/>
            <p:nvPr/>
          </p:nvSpPr>
          <p:spPr>
            <a:xfrm flipH="1">
              <a:off x="7667428" y="2449165"/>
              <a:ext cx="92416" cy="2920561"/>
            </a:xfrm>
            <a:custGeom>
              <a:avLst/>
              <a:gdLst/>
              <a:ahLst/>
              <a:cxnLst/>
              <a:rect l="l" t="t" r="r" b="b"/>
              <a:pathLst>
                <a:path h="6200140">
                  <a:moveTo>
                    <a:pt x="0" y="0"/>
                  </a:moveTo>
                  <a:lnTo>
                    <a:pt x="0" y="6199905"/>
                  </a:lnTo>
                </a:path>
              </a:pathLst>
            </a:custGeom>
            <a:ln w="10470">
              <a:solidFill>
                <a:srgbClr val="F26A36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21FD0F-960D-7EAC-EC4B-FC183103EA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6603" y="2620499"/>
            <a:ext cx="3511790" cy="840475"/>
          </a:xfrm>
        </p:spPr>
        <p:txBody>
          <a:bodyPr>
            <a:normAutofit/>
          </a:bodyPr>
          <a:lstStyle>
            <a:lvl1pPr marL="0" indent="0" algn="ctr">
              <a:buNone/>
              <a:defRPr sz="4800" b="1" i="0" spc="30" baseline="0">
                <a:solidFill>
                  <a:srgbClr val="0020A5"/>
                </a:solidFill>
                <a:latin typeface="Obviously Wide Bold" pitchFamily="82" charset="77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4C6D11-6C3B-FAA8-AD84-9EDDEB2C8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6553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400" b="1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BA9E3BB-69A9-ABCC-A333-6667572309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6639" y="2620499"/>
            <a:ext cx="3511790" cy="840475"/>
          </a:xfrm>
        </p:spPr>
        <p:txBody>
          <a:bodyPr>
            <a:normAutofit/>
          </a:bodyPr>
          <a:lstStyle>
            <a:lvl1pPr marL="0" indent="0" algn="ctr">
              <a:buNone/>
              <a:defRPr sz="4800" b="1" i="0" spc="30" baseline="0">
                <a:solidFill>
                  <a:srgbClr val="0020A5"/>
                </a:solidFill>
                <a:latin typeface="Obviously Wide Bold" pitchFamily="82" charset="77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DEE8C69-E808-1DD3-36F3-9F7D89BC9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6589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400" b="1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D19B3B9-2AD4-C1DB-F41E-C386F404A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4660" y="2620499"/>
            <a:ext cx="3511790" cy="840475"/>
          </a:xfrm>
        </p:spPr>
        <p:txBody>
          <a:bodyPr>
            <a:normAutofit/>
          </a:bodyPr>
          <a:lstStyle>
            <a:lvl1pPr marL="0" indent="0" algn="ctr">
              <a:buNone/>
              <a:defRPr sz="4800" b="1" i="0" spc="30" baseline="0">
                <a:solidFill>
                  <a:srgbClr val="0020A5"/>
                </a:solidFill>
                <a:latin typeface="Obviously Wide Bold" pitchFamily="82" charset="77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4E2FB16-8A3A-78D1-F85F-5B53D0BDC8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610" y="3429000"/>
            <a:ext cx="3511550" cy="962959"/>
          </a:xfrm>
        </p:spPr>
        <p:txBody>
          <a:bodyPr>
            <a:normAutofit/>
          </a:bodyPr>
          <a:lstStyle>
            <a:lvl1pPr marL="0" indent="0" algn="ctr">
              <a:buNone/>
              <a:defRPr sz="2400" b="1" i="0">
                <a:latin typeface="Gentona Book" pitchFamily="2" charset="77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D55F5-6D22-4F03-C82B-EDB24C33B2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5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UF Re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293EB2-00DE-3D47-4651-473AE15E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4767" y="-24765"/>
            <a:ext cx="12281535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472CA-3306-0D2F-7D5B-4ACDB60B2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2619522" y="2792805"/>
            <a:ext cx="6952957" cy="12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Wertheim Lab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67ADE8-0F92-3751-CDBB-FF2F540B1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4026" y="-24765"/>
            <a:ext cx="12280053" cy="69075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3200" b="1" i="0" spc="50" baseline="0">
                <a:solidFill>
                  <a:schemeClr val="bg1"/>
                </a:solidFill>
                <a:latin typeface="Obviously Wide Bold" pitchFamily="82" charset="77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5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- UF Re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293EB2-00DE-3D47-4651-473AE15E8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44026" y="-24765"/>
            <a:ext cx="12280053" cy="6907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472CA-3306-0D2F-7D5B-4ACDB60B2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2619522" y="2792805"/>
            <a:ext cx="6952957" cy="12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Geometric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BFCD690-51F7-3522-B000-1ABDE8990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3200" b="1" i="0" spc="50" baseline="0">
                <a:solidFill>
                  <a:schemeClr val="bg1"/>
                </a:solidFill>
                <a:latin typeface="Obviously Wide Bold" pitchFamily="82" charset="77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Geometric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FCD690-51F7-3522-B000-1ABDE8990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3200" b="1" i="0" spc="50" baseline="0">
                <a:solidFill>
                  <a:schemeClr val="bg1"/>
                </a:solidFill>
                <a:latin typeface="Obviously Wide Bold" pitchFamily="82" charset="77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(Gradient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FE7C4B7-90DD-0EC8-461F-69FC0983C5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3200" b="1" i="0" spc="50" baseline="0">
                <a:solidFill>
                  <a:schemeClr val="bg1"/>
                </a:solidFill>
                <a:latin typeface="Obviously Wide Bold" pitchFamily="82" charset="77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(Gradient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7C4B7-90DD-0EC8-461F-69FC0983C5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BE98D9-EFFA-24CC-D752-052741DC546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9303" y="2248929"/>
            <a:ext cx="11477898" cy="1464631"/>
          </a:xfrm>
        </p:spPr>
        <p:txBody>
          <a:bodyPr anchor="b" anchorCtr="0">
            <a:normAutofit/>
          </a:bodyPr>
          <a:lstStyle>
            <a:lvl1pPr>
              <a:defRPr sz="3200" b="1" i="0" spc="50" baseline="0">
                <a:solidFill>
                  <a:schemeClr val="bg1"/>
                </a:solidFill>
                <a:latin typeface="Obviously Wide Bold" pitchFamily="82" charset="77"/>
              </a:defRPr>
            </a:lvl1pPr>
          </a:lstStyle>
          <a:p>
            <a:pPr algn="l"/>
            <a:r>
              <a:rPr lang="en-US" dirty="0"/>
              <a:t>PRESENTATION TITLE (ALL CAPS)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2B7E20-A784-753E-C02C-EA54679F88A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9303" y="3859712"/>
            <a:ext cx="11477625" cy="74399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br>
              <a:rPr lang="en-US" dirty="0"/>
            </a:br>
            <a:r>
              <a:rPr lang="en-US" dirty="0"/>
              <a:t>Location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E5FCC9A-18E4-5AF9-355C-DF0A41372F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9303" y="4749861"/>
            <a:ext cx="11477625" cy="103310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Gentona Book" pitchFamily="2" charset="77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  <a:br>
              <a:rPr lang="en-US" dirty="0"/>
            </a:br>
            <a:r>
              <a:rPr lang="en-US" dirty="0"/>
              <a:t>Administrative Title</a:t>
            </a:r>
            <a:br>
              <a:rPr lang="en-US" dirty="0"/>
            </a:br>
            <a:r>
              <a:rPr lang="en-US" dirty="0"/>
              <a:t>Academic Title (Optional)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66D91-CC4F-A671-D6E7-900CACE9B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6667" r="-16667"/>
          <a:stretch/>
        </p:blipFill>
        <p:spPr>
          <a:xfrm>
            <a:off x="-233680" y="230661"/>
            <a:ext cx="3504935" cy="6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sic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 dirty="0"/>
              <a:t>CLICK TO EDIT TITLE FOR THE “BASIC TEXT”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lnSpc>
                <a:spcPct val="100000"/>
              </a:lnSpc>
              <a:buClr>
                <a:srgbClr val="ED7C24"/>
              </a:buClr>
              <a:buFont typeface="Wingdings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ECA9BC-F6A6-8D5F-7B80-D6F844E6520D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80CAB-59DF-0659-27BE-393521DDEA62}"/>
              </a:ext>
            </a:extLst>
          </p:cNvPr>
          <p:cNvSpPr txBox="1"/>
          <p:nvPr userDrawn="1"/>
        </p:nvSpPr>
        <p:spPr>
          <a:xfrm>
            <a:off x="693080" y="6465265"/>
            <a:ext cx="80648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200" b="0" i="0" dirty="0">
                <a:solidFill>
                  <a:srgbClr val="011FA3"/>
                </a:solidFill>
                <a:latin typeface="Obviously Wide Thin" pitchFamily="82" charset="77"/>
              </a:rPr>
              <a:t>UNIVERSITY OF FLORIDA </a:t>
            </a:r>
            <a:r>
              <a:rPr lang="en-US" sz="1200" b="1" i="0" dirty="0">
                <a:solidFill>
                  <a:srgbClr val="011FA3"/>
                </a:solidFill>
                <a:latin typeface="Obviously Wide Thin" pitchFamily="82" charset="77"/>
              </a:rPr>
              <a:t>HERBERT WERTHEIM COLLEGE OF ENGINEERING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FACC3-8613-9938-914F-DD70500543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Content - R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 dirty="0"/>
              <a:t>CLICK TO EDIT TITLE FOR THE “BASIC TEXT”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ECA9BC-F6A6-8D5F-7B80-D6F844E6520D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8AC081-6332-7B15-9453-BA890FE911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ght Image - Lef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266E-F2F9-FF4C-991B-6C20BE34A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50" baseline="0">
                <a:solidFill>
                  <a:srgbClr val="011FA3"/>
                </a:solidFill>
              </a:defRPr>
            </a:lvl1pPr>
          </a:lstStyle>
          <a:p>
            <a:r>
              <a:rPr lang="en-US" dirty="0"/>
              <a:t>CLICK TO EDIT TITLE. ADD FIGURE/IMAGE TO LEFT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A2793-80B0-0E41-8554-1C4620C7C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80" y="982218"/>
            <a:ext cx="5715000" cy="5385876"/>
          </a:xfrm>
        </p:spPr>
        <p:txBody>
          <a:bodyPr/>
          <a:lstStyle>
            <a:lvl1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buClr>
                <a:srgbClr val="ED7C24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ECA9BC-F6A6-8D5F-7B80-D6F844E6520D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E3F7E12-E987-DA33-D7EE-00D7B41C7A41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CDF64-C4BA-4AED-636D-DDEE51F3E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55CBD-5F93-C64C-B458-C17ADF6C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"/>
            <a:ext cx="11429360" cy="843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298B-E065-F140-8AD0-1D96EAB04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982218"/>
            <a:ext cx="11429360" cy="5385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48C600-74C1-0149-9C92-09D5DA8910D6}"/>
              </a:ext>
            </a:extLst>
          </p:cNvPr>
          <p:cNvCxnSpPr>
            <a:cxnSpLocks/>
          </p:cNvCxnSpPr>
          <p:nvPr userDrawn="1"/>
        </p:nvCxnSpPr>
        <p:spPr>
          <a:xfrm>
            <a:off x="381000" y="6603764"/>
            <a:ext cx="11429360" cy="0"/>
          </a:xfrm>
          <a:prstGeom prst="line">
            <a:avLst/>
          </a:prstGeom>
          <a:ln w="6350">
            <a:solidFill>
              <a:srgbClr val="0020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E688E1-3EA4-8844-83D2-14A672E4F524}"/>
              </a:ext>
            </a:extLst>
          </p:cNvPr>
          <p:cNvSpPr/>
          <p:nvPr userDrawn="1"/>
        </p:nvSpPr>
        <p:spPr>
          <a:xfrm>
            <a:off x="10909727" y="6375164"/>
            <a:ext cx="533156" cy="4572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2C1F30D-AA61-1744-8D47-4C310974E5D8}" type="slidenum">
              <a:rPr lang="en-US" sz="1200" b="0" cap="none" spc="0" smtClean="0">
                <a:ln w="6350">
                  <a:solidFill>
                    <a:srgbClr val="0020A5"/>
                  </a:solidFill>
                  <a:prstDash val="solid"/>
                </a:ln>
                <a:solidFill>
                  <a:srgbClr val="0020A5"/>
                </a:solidFill>
                <a:effectLst/>
                <a:latin typeface="Obviously Wide Thin" pitchFamily="82" charset="77"/>
                <a:cs typeface="Times New Roman" panose="02020603050405020304" pitchFamily="18" charset="0"/>
              </a:rPr>
              <a:pPr algn="ctr"/>
              <a:t>‹#›</a:t>
            </a:fld>
            <a:endParaRPr lang="en-US" sz="1200" b="0" cap="none" spc="0" dirty="0">
              <a:ln w="6350">
                <a:solidFill>
                  <a:srgbClr val="0020A5"/>
                </a:solidFill>
                <a:prstDash val="solid"/>
              </a:ln>
              <a:solidFill>
                <a:srgbClr val="0020A5"/>
              </a:solidFill>
              <a:effectLst/>
              <a:latin typeface="Obviously Wide Thin" pitchFamily="82" charset="77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3EC3E-C1B5-9865-55AE-E282CFEE8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6120" y="6421201"/>
            <a:ext cx="808228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rgbClr val="0020A5"/>
                </a:solidFill>
                <a:latin typeface="Obviously Wide Thin" pitchFamily="82" charset="77"/>
              </a:defRPr>
            </a:lvl1pPr>
          </a:lstStyle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8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76" r:id="rId3"/>
    <p:sldLayoutId id="2147483679" r:id="rId4"/>
    <p:sldLayoutId id="2147483677" r:id="rId5"/>
    <p:sldLayoutId id="2147483678" r:id="rId6"/>
    <p:sldLayoutId id="2147483659" r:id="rId7"/>
    <p:sldLayoutId id="2147483662" r:id="rId8"/>
    <p:sldLayoutId id="2147483663" r:id="rId9"/>
    <p:sldLayoutId id="2147483660" r:id="rId10"/>
    <p:sldLayoutId id="2147483661" r:id="rId11"/>
    <p:sldLayoutId id="2147483668" r:id="rId12"/>
    <p:sldLayoutId id="2147483675" r:id="rId13"/>
    <p:sldLayoutId id="2147483671" r:id="rId14"/>
    <p:sldLayoutId id="2147483673" r:id="rId15"/>
    <p:sldLayoutId id="2147483672" r:id="rId16"/>
    <p:sldLayoutId id="2147483670" r:id="rId17"/>
    <p:sldLayoutId id="2147483674" r:id="rId18"/>
    <p:sldLayoutId id="2147483669" r:id="rId19"/>
    <p:sldLayoutId id="2147483681" r:id="rId2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spc="50" baseline="0">
          <a:solidFill>
            <a:srgbClr val="011FA3"/>
          </a:solidFill>
          <a:latin typeface="Obviously Wide Semi" pitchFamily="8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rgbClr val="ED7C24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Gentona Book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ordinate.cbrxyz.com/" TargetMode="External"/><Relationship Id="rId2" Type="http://schemas.openxmlformats.org/officeDocument/2006/relationships/hyperlink" Target="https://github.com/cbrxyz/coordinat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102/0034654315626799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B216-0402-9F61-EF4C-50EEB91174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Coordinate: A Virtual Classroom Management Tool For Large Computer Science Courses Using 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FBBCD-1718-C45A-A5D2-5135B86FD0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9303" y="3859712"/>
            <a:ext cx="11477625" cy="743997"/>
          </a:xfrm>
        </p:spPr>
        <p:txBody>
          <a:bodyPr/>
          <a:lstStyle/>
          <a:p>
            <a:r>
              <a:rPr lang="en-US" sz="2400" b="1" dirty="0"/>
              <a:t>Thursday, February 27, 2025</a:t>
            </a:r>
          </a:p>
          <a:p>
            <a:r>
              <a:rPr lang="en-US" sz="2400" dirty="0"/>
              <a:t>ACM SIGCSE TS 2025, Pittsburgh, PA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3DFEE-1699-D24C-5E09-B9804FB57E4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 sz="2400" dirty="0"/>
          </a:p>
          <a:p>
            <a:r>
              <a:rPr lang="en-US" sz="2400" dirty="0"/>
              <a:t>Cameron Brown</a:t>
            </a:r>
          </a:p>
          <a:p>
            <a:r>
              <a:rPr lang="en-US" sz="2400" dirty="0">
                <a:latin typeface="Gentona Book"/>
              </a:rPr>
              <a:t>Dr. Laura Cruz Castro</a:t>
            </a:r>
          </a:p>
        </p:txBody>
      </p:sp>
    </p:spTree>
    <p:extLst>
      <p:ext uri="{BB962C8B-B14F-4D97-AF65-F5344CB8AC3E}">
        <p14:creationId xmlns:p14="http://schemas.microsoft.com/office/powerpoint/2010/main" val="168683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>
                <a:latin typeface="Obviously Wide Semi"/>
              </a:rPr>
              <a:t>Coordinate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11429360" cy="50825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Discord </a:t>
            </a:r>
            <a:r>
              <a:rPr lang="en-US" sz="2400" i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with extra goodies</a:t>
            </a: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!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Office hours (schedule, breaks, feedback)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Student services (extensions, late pass)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Question management (thread management, staff participation, LLM integration)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5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85B5-D52A-71EC-2662-9E20B4ED9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 and Features</a:t>
            </a:r>
          </a:p>
        </p:txBody>
      </p:sp>
    </p:spTree>
    <p:extLst>
      <p:ext uri="{BB962C8B-B14F-4D97-AF65-F5344CB8AC3E}">
        <p14:creationId xmlns:p14="http://schemas.microsoft.com/office/powerpoint/2010/main" val="32791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  <p:pic>
        <p:nvPicPr>
          <p:cNvPr id="7" name="Picture 6" descr="A diagram of a service integration&#10;&#10;Description automatically generated">
            <a:extLst>
              <a:ext uri="{FF2B5EF4-FFF2-40B4-BE49-F238E27FC236}">
                <a16:creationId xmlns:a16="http://schemas.microsoft.com/office/drawing/2014/main" id="{9B61FE85-B6D6-2B27-CB74-72A089CF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92" y="1067654"/>
            <a:ext cx="7534815" cy="525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6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Authentication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  <p:pic>
        <p:nvPicPr>
          <p:cNvPr id="2" name="ss 2025-01-30 at 13.35.45.mp4">
            <a:hlinkClick r:id="" action="ppaction://media"/>
            <a:extLst>
              <a:ext uri="{FF2B5EF4-FFF2-40B4-BE49-F238E27FC236}">
                <a16:creationId xmlns:a16="http://schemas.microsoft.com/office/drawing/2014/main" id="{B60801CC-FD7B-9B06-F69B-17EB63780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6318" y="1067654"/>
            <a:ext cx="8354907" cy="522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1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Office Hours: Schedule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  <p:pic>
        <p:nvPicPr>
          <p:cNvPr id="5" name="ss 2025-02-26 at 16.02.18.mp4">
            <a:hlinkClick r:id="" action="ppaction://media"/>
            <a:extLst>
              <a:ext uri="{FF2B5EF4-FFF2-40B4-BE49-F238E27FC236}">
                <a16:creationId xmlns:a16="http://schemas.microsoft.com/office/drawing/2014/main" id="{21EE0A64-44C1-D7BA-A277-FD53C5BFA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8125" y="1067654"/>
            <a:ext cx="6790763" cy="51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Office Hours: Accepting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  <p:pic>
        <p:nvPicPr>
          <p:cNvPr id="7" name="ss 2025-02-27 at 08.03.02.mp4">
            <a:hlinkClick r:id="" action="ppaction://media"/>
            <a:extLst>
              <a:ext uri="{FF2B5EF4-FFF2-40B4-BE49-F238E27FC236}">
                <a16:creationId xmlns:a16="http://schemas.microsoft.com/office/drawing/2014/main" id="{EFA1CFDE-22A0-3DF9-1C47-A0AD1F9393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0608" y="1067654"/>
            <a:ext cx="9372445" cy="529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Office Hours: Room Movements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  <p:pic>
        <p:nvPicPr>
          <p:cNvPr id="2" name="ss 2025-02-27 at 08.07.48.mp4">
            <a:hlinkClick r:id="" action="ppaction://media"/>
            <a:extLst>
              <a:ext uri="{FF2B5EF4-FFF2-40B4-BE49-F238E27FC236}">
                <a16:creationId xmlns:a16="http://schemas.microsoft.com/office/drawing/2014/main" id="{922A566C-6E18-7B6C-81FB-730E628339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3032" y="1433460"/>
            <a:ext cx="3525296" cy="46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5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Assignment Extension: Student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2" name="ss 2025-02-26 at 16.38.51.mp4">
            <a:hlinkClick r:id="" action="ppaction://media"/>
            <a:extLst>
              <a:ext uri="{FF2B5EF4-FFF2-40B4-BE49-F238E27FC236}">
                <a16:creationId xmlns:a16="http://schemas.microsoft.com/office/drawing/2014/main" id="{EAD04727-3939-899A-BBE5-47DCC03A7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8947" y="1144047"/>
            <a:ext cx="8753465" cy="522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Assignment Extension: Faculty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  <p:pic>
        <p:nvPicPr>
          <p:cNvPr id="2" name="ss 2025-02-26 at 16.45.30.mp4">
            <a:hlinkClick r:id="" action="ppaction://media"/>
            <a:extLst>
              <a:ext uri="{FF2B5EF4-FFF2-40B4-BE49-F238E27FC236}">
                <a16:creationId xmlns:a16="http://schemas.microsoft.com/office/drawing/2014/main" id="{FF78F322-6D81-5557-6D09-78B8614A98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218" y="1078805"/>
            <a:ext cx="8572923" cy="51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85B5-D52A-71EC-2662-9E20B4ED9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Obviously Wide Bold"/>
              </a:rPr>
              <a:t>Tool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85B5-D52A-71EC-2662-9E20B4ED9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BDBE6-C08C-D8BF-8756-8A94ABE95E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Growing computer science courses and the need for classroom management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3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>
                <a:latin typeface="Obviously Wide Semi"/>
              </a:rPr>
              <a:t>Deployment I (Spring 2023, 2024)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11429360" cy="5385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Deployed to one large CS2 class at a public state university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Spring 2023: n = 556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Spring 2024: n = 669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Students were primarily </a:t>
            </a:r>
            <a:r>
              <a:rPr lang="en-US" sz="2400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freshmen </a:t>
            </a: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and </a:t>
            </a:r>
            <a:r>
              <a:rPr lang="en-US" sz="2400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sophomores</a:t>
            </a:r>
            <a:endParaRPr lang="en-US" sz="2400" dirty="0">
              <a:solidFill>
                <a:srgbClr val="3250AF"/>
              </a:solidFill>
              <a:latin typeface="CMU Serif Roman"/>
              <a:ea typeface="CMU Serif Roman"/>
              <a:cs typeface="CMU Serif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Prior to this, Slack (chat) and Zoom (office hours) were being used</a:t>
            </a:r>
          </a:p>
          <a:p>
            <a:pPr marL="0" indent="0">
              <a:buNone/>
            </a:pPr>
            <a:endParaRPr lang="en-US" sz="2400" dirty="0">
              <a:solidFill>
                <a:srgbClr val="3250AF"/>
              </a:solidFill>
              <a:latin typeface="CMU Serif Roman"/>
              <a:ea typeface="CMU Serif Roman"/>
              <a:cs typeface="CMU Serif Roman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0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>
                <a:latin typeface="Obviously Wide Semi"/>
              </a:rPr>
              <a:t>Spring 2023</a:t>
            </a: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39902"/>
            <a:ext cx="11429360" cy="53858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78.9% preferred Coordinate to Slack</a:t>
            </a:r>
            <a:endParaRPr lang="en-US" sz="2000" dirty="0">
              <a:solidFill>
                <a:srgbClr val="000000"/>
              </a:solidFill>
              <a:latin typeface="CMU Serif Roman"/>
              <a:ea typeface="CMU Serif Roman"/>
              <a:cs typeface="CMU Serif Roman"/>
            </a:endParaRPr>
          </a:p>
          <a:p>
            <a:pPr marL="914400" lvl="1" indent="-457200">
              <a:buFont typeface="Arial,Sans-Serif"/>
              <a:buChar char="•"/>
            </a:pPr>
            <a:r>
              <a:rPr lang="en-US" sz="20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85% believed it was “easy to use and friendly”</a:t>
            </a:r>
            <a:endParaRPr lang="en-US" sz="2000" dirty="0">
              <a:solidFill>
                <a:srgbClr val="000000"/>
              </a:solidFill>
              <a:latin typeface="CMU Serif Roman"/>
              <a:ea typeface="CMU Serif Roman"/>
              <a:cs typeface="CMU Serif Roman"/>
            </a:endParaRPr>
          </a:p>
          <a:p>
            <a:pPr marL="914400" lvl="1" indent="-457200">
              <a:buFont typeface="Arial,Sans-Serif"/>
              <a:buChar char="•"/>
            </a:pPr>
            <a:r>
              <a:rPr lang="en-US" sz="20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79% preferred Coordinate automated office hours to Zoom office hours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Students' perception: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One student noted, “It boots up quickly, is organized, looks clean,”</a:t>
            </a:r>
            <a:endParaRPr lang="en-US" sz="2000" dirty="0">
              <a:latin typeface="CMU Serif Roman"/>
              <a:ea typeface="CMU Serif Roman"/>
              <a:cs typeface="CMU Serif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Another adds that one benefit is “the questions tab where any TA could help” </a:t>
            </a:r>
            <a:endParaRPr lang="en-US" sz="2000" dirty="0">
              <a:solidFill>
                <a:srgbClr val="404040"/>
              </a:solidFill>
              <a:latin typeface="CMU Serif Roman"/>
              <a:ea typeface="CMU Serif Roman"/>
              <a:cs typeface="CMU Serif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One says, “I liked how the queue for all office hours was automatic.”</a:t>
            </a:r>
            <a:endParaRPr lang="en-US" sz="2000" dirty="0">
              <a:solidFill>
                <a:srgbClr val="404040"/>
              </a:solidFill>
              <a:latin typeface="CMU Serif Roman"/>
              <a:ea typeface="CMU Serif Roman"/>
              <a:cs typeface="CMU Serif Roman"/>
            </a:endParaRPr>
          </a:p>
          <a:p>
            <a:pPr>
              <a:buFont typeface="Arial" pitchFamily="2" charset="2"/>
              <a:buChar char="•"/>
            </a:pPr>
            <a:r>
              <a:rPr lang="en-US" sz="20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“I like that other students can answer questions posed in chat. It makes the class feel</a:t>
            </a:r>
            <a:r>
              <a:rPr lang="en-US" sz="2000" dirty="0">
                <a:latin typeface="CMU Serif Roman"/>
                <a:ea typeface="CMU Serif Roman"/>
                <a:cs typeface="CMU Serif Roman"/>
              </a:rPr>
              <a:t> </a:t>
            </a:r>
            <a:r>
              <a:rPr lang="en-US" sz="20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more collaborative.”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However, they also mention that there were areas for improvement:</a:t>
            </a:r>
          </a:p>
          <a:p>
            <a:pPr>
              <a:buFont typeface="Arial" pitchFamily="2" charset="2"/>
              <a:buChar char="•"/>
            </a:pPr>
            <a:r>
              <a:rPr lang="en-US" sz="20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“improved management of office hours” and a “more user-friendly interface”</a:t>
            </a:r>
            <a:endParaRPr lang="en-US" sz="2000" dirty="0">
              <a:latin typeface="CMU Serif Roman"/>
              <a:ea typeface="CMU Serif Roman"/>
              <a:cs typeface="CMU Serif Roman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21998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7FB8-7B92-514A-89DD-7C41C8FB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viously Wide Semi"/>
              </a:rPr>
              <a:t>Spring 2024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E4DA5-F11E-79AB-17E3-8374A0D51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95.7% of the students preferred using the Coordinate</a:t>
            </a:r>
            <a:endParaRPr lang="en-US" sz="2400" dirty="0">
              <a:latin typeface="CMU Serif Roman"/>
              <a:ea typeface="CMU Serif Roman"/>
              <a:cs typeface="CMU Serif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97.8% believed the platform was user-friendly. In</a:t>
            </a:r>
            <a:endParaRPr lang="en-US" sz="2400" dirty="0">
              <a:latin typeface="CMU Serif Roman"/>
              <a:ea typeface="CMU Serif Roman"/>
              <a:cs typeface="CMU Serif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96.7% of students liked Coordinate over Zoom for office hours.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Students' perception:</a:t>
            </a:r>
            <a:endParaRPr lang="en-US" sz="2400" dirty="0"/>
          </a:p>
          <a:p>
            <a:pPr>
              <a:buFont typeface="Arial" pitchFamily="2" charset="2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“It’s convenient. Most people, myself</a:t>
            </a:r>
            <a:r>
              <a:rPr lang="en-US" sz="2400" dirty="0">
                <a:latin typeface="CMU Serif Roman"/>
                <a:ea typeface="CMU Serif Roman"/>
                <a:cs typeface="CMU Serif Roman"/>
              </a:rPr>
              <a:t> </a:t>
            </a: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included, already have Discord open throughout the day, so seeing</a:t>
            </a:r>
            <a:r>
              <a:rPr lang="en-US" sz="2400" dirty="0">
                <a:latin typeface="CMU Serif Roman"/>
                <a:ea typeface="CMU Serif Roman"/>
                <a:cs typeface="CMU Serif Roman"/>
              </a:rPr>
              <a:t> </a:t>
            </a: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notifications near instantaneously really helps.”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They like that “It allowed for fast response time”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They find the “office hours system” useful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6F026-44F8-6B80-6C75-811AFD35B6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19978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>
                <a:latin typeface="Obviously Wide Semi"/>
              </a:rPr>
              <a:t>Deployment 2 (Summer 2024)</a:t>
            </a: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11429360" cy="5385876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Deployed to five smaller summer computer science classes at a public state university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Focusing on primarily instructor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Prior to Coordinate, Slack and Microsoft Teams were being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All faculty were “highly” or </a:t>
            </a: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“</a:t>
            </a:r>
            <a:r>
              <a:rPr lang="en-US" sz="24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somewhat satisfied” with Coordinate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3/4 said they would not consider moving to another platform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85B5-D52A-71EC-2662-9E20B4ED9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7012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11429360" cy="52033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Students and professors overwhelmingly enjoyed using Coordinate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Students enjoyed the </a:t>
            </a:r>
            <a:r>
              <a:rPr lang="en-US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familiarity </a:t>
            </a: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of the platform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Instructors enjoyed features </a:t>
            </a:r>
            <a:r>
              <a:rPr lang="en-US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that reduced their workload</a:t>
            </a:r>
            <a:endParaRPr lang="en-US" dirty="0">
              <a:solidFill>
                <a:srgbClr val="3250AF"/>
              </a:solidFill>
              <a:latin typeface="CMU Serif Roman"/>
              <a:ea typeface="CMU Serif Roman"/>
              <a:cs typeface="CMU Serif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Tools like Coordinate have the potential of off-set the tradeoffs between adopting technology that improves students' engagement and instructional teams benefiting from it</a:t>
            </a:r>
            <a:endParaRPr lang="en-US" sz="2400" b="1" dirty="0">
              <a:solidFill>
                <a:srgbClr val="3250AF"/>
              </a:solidFill>
              <a:latin typeface="CMU Serif Roman"/>
              <a:ea typeface="CMU Serif Roman"/>
              <a:cs typeface="CMU Serif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Future work</a:t>
            </a:r>
          </a:p>
          <a:p>
            <a:pPr marL="914400" lvl="1" indent="-457200"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Adding additional easy course to course customization</a:t>
            </a:r>
            <a:endParaRPr lang="en-US" dirty="0">
              <a:solidFill>
                <a:srgbClr val="000000"/>
              </a:solidFill>
              <a:latin typeface="CMU Serif Roman"/>
              <a:ea typeface="CMU Serif Roman"/>
              <a:cs typeface="CMU Serif Roman"/>
            </a:endParaRPr>
          </a:p>
          <a:p>
            <a:pPr marL="914400" lvl="1" indent="-457200"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LLM-related features</a:t>
            </a:r>
          </a:p>
          <a:p>
            <a:pPr marL="914400" lvl="1" indent="-457200"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Collaborating with other institutions </a:t>
            </a:r>
            <a:endParaRPr lang="en-US" dirty="0">
              <a:latin typeface="CMU Serif Roman"/>
              <a:ea typeface="CMU Serif Roman"/>
              <a:cs typeface="CMU Serif Roman"/>
            </a:endParaRP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Feel free to try out the tool for yourself at your own institution!</a:t>
            </a:r>
            <a:endParaRPr lang="en-US" sz="2400" dirty="0">
              <a:solidFill>
                <a:srgbClr val="000000"/>
              </a:solidFill>
              <a:latin typeface="CMU Serif Roman"/>
              <a:ea typeface="CMU Serif Roman"/>
              <a:cs typeface="CMU Serif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250AF"/>
              </a:solidFill>
              <a:latin typeface="CMU Serif Roman"/>
              <a:ea typeface="CMU Serif Roman"/>
              <a:cs typeface="CMU Serif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3250AF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3250AF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2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Use in your own institution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11429360" cy="5385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All our code is open-source, and can be deployed in your own institution: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  <a:hlinkClick r:id="rId2"/>
              </a:rPr>
              <a:t>https://github.com/cbrxyz/coordinate</a:t>
            </a:r>
            <a:endParaRPr lang="en-US" dirty="0">
              <a:solidFill>
                <a:srgbClr val="3250AF"/>
              </a:solidFill>
              <a:latin typeface="CMU Serif Roman"/>
              <a:ea typeface="CMU Serif Roman"/>
              <a:cs typeface="CMU Serif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Documentation (including setup guides) is available as well:</a:t>
            </a:r>
            <a:b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</a:b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  <a:hlinkClick r:id="rId3"/>
              </a:rPr>
              <a:t>https://coordinate.cbrxyz.com</a:t>
            </a:r>
            <a:endParaRPr lang="en-US" sz="2400" dirty="0">
              <a:solidFill>
                <a:srgbClr val="3250AF"/>
              </a:solidFill>
              <a:latin typeface="CMU Serif Roman"/>
              <a:ea typeface="CMU Serif Roman"/>
              <a:cs typeface="CMU Serif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Build it yourself, or use Docker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UNIVERSITY OF FLORIDA HERBERT WERTHEIM COLLEGE OF ENGINEERING</a:t>
            </a:r>
          </a:p>
        </p:txBody>
      </p:sp>
      <p:pic>
        <p:nvPicPr>
          <p:cNvPr id="2" name="Picture 1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9DED646E-ED8E-A951-29E4-FF634D936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429" y="2777217"/>
            <a:ext cx="3370460" cy="338394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F4CEFE-B304-7B3F-9F3C-C40FC7F3AFC4}"/>
              </a:ext>
            </a:extLst>
          </p:cNvPr>
          <p:cNvSpPr txBox="1">
            <a:spLocks/>
          </p:cNvSpPr>
          <p:nvPr/>
        </p:nvSpPr>
        <p:spPr>
          <a:xfrm flipH="1">
            <a:off x="4965194" y="4599852"/>
            <a:ext cx="2025446" cy="47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GitHub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A4ABC2-8C71-E66A-8931-1E52D52AB0D7}"/>
              </a:ext>
            </a:extLst>
          </p:cNvPr>
          <p:cNvCxnSpPr>
            <a:cxnSpLocks/>
          </p:cNvCxnSpPr>
          <p:nvPr/>
        </p:nvCxnSpPr>
        <p:spPr>
          <a:xfrm>
            <a:off x="6990640" y="4979122"/>
            <a:ext cx="521800" cy="19301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14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Acknowledgements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11429360" cy="5385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endParaRPr lang="en-US" sz="2400" dirty="0">
              <a:solidFill>
                <a:srgbClr val="3250AF"/>
              </a:solidFill>
              <a:latin typeface="CMU Serif Roman"/>
              <a:ea typeface="CMU Serif Roman"/>
              <a:cs typeface="CMU Serif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University of Florida Research Foundation (licensing)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HiPerGator</a:t>
            </a: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 at UF (hosting)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Kaleb Smith, NVIDIA (advising)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CISE at University of Florida and ACM-W (funding)</a:t>
            </a:r>
            <a:endParaRPr lang="en-US" dirty="0">
              <a:solidFill>
                <a:srgbClr val="3250AF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0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11429360" cy="5385876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Hanke </a:t>
            </a:r>
            <a:r>
              <a:rPr lang="en-US" sz="2200" dirty="0" err="1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Korpershoek</a:t>
            </a: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</a:t>
            </a:r>
            <a:r>
              <a:rPr lang="en-US" sz="2200" dirty="0" err="1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Truus</a:t>
            </a: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Harms, Hester de Boer, </a:t>
            </a:r>
            <a:r>
              <a:rPr lang="en-US" sz="2200" dirty="0" err="1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Mechteld</a:t>
            </a: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van </a:t>
            </a:r>
            <a:r>
              <a:rPr lang="en-US" sz="2200" dirty="0" err="1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Kuijk</a:t>
            </a: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and Simone </a:t>
            </a:r>
            <a:r>
              <a:rPr lang="en-US" sz="2200" dirty="0" err="1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Doolaard</a:t>
            </a: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 2016. A Meta-Analysis of the Effects of Classroom Management Strategies and Classroom Management Programs on Students’ Academic, Behavioral, Emotional, and Motivational Outcomes. Review of Educational Research 86, 3 (2016), 643–680. </a:t>
            </a: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  <a:hlinkClick r:id="rId2"/>
              </a:rPr>
              <a:t>https://doi.org/10.3102/0034654315626799</a:t>
            </a:r>
            <a:endParaRPr lang="en-US" sz="2200" dirty="0">
              <a:solidFill>
                <a:srgbClr val="3250AF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Robert B </a:t>
            </a:r>
            <a:r>
              <a:rPr lang="en-US" sz="2200" dirty="0" err="1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Kvavik</a:t>
            </a: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and Michael N </a:t>
            </a:r>
            <a:r>
              <a:rPr lang="en-US" sz="2200" dirty="0" err="1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Handberg</a:t>
            </a: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 2000. Transforming student services. Educause Quarterly 23, 2 (2000), 30–37.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Robert M Bernard, Eugene </a:t>
            </a:r>
            <a:r>
              <a:rPr lang="en-US" sz="2200" dirty="0" err="1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Borokhovski</a:t>
            </a: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Richard F Schmid, Rana M Tamim, and Philip C </a:t>
            </a:r>
            <a:r>
              <a:rPr lang="en-US" sz="2200" dirty="0" err="1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Abrami</a:t>
            </a: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 2014. A meta-analysis of blended learning and technology use in higher education: From the general to the applied. Journal of Computing in Higher Education 26 (2014), 87–122.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11429360" cy="538587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20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Rachel Menzies and Mark Zarb. 2020. Professional communication tools in higher education: A case study in implementing Slack in the curriculum. In 2020 IEEE Frontiers in Education Conference (FIE). IEEE, 1–8.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20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Ari </a:t>
            </a:r>
            <a:r>
              <a:rPr lang="en-US" sz="2200" err="1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Tuhkala</a:t>
            </a:r>
            <a:r>
              <a:rPr lang="en-US" sz="220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 and Tommi Kärkkäinen. 2018. Using Slack for computer-mediated communication to support higher education students’ peer interactions during Master’s thesis seminar. Education and Information Technologies 23, 6 (2018), 2379–2397.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20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Louis Martin and Dave Tapp. 2019. Teaching with Teams: An introduction to teaching an undergraduate law module using Microsoft Teams. Innovative Practice in Higher Education Journal 3, 3 (2019), 58–66.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20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Nicolae Dorel Constantinescu. 2015. Piazza–a tool for class discussion. Benefits of its use and future requirements. J Sci Arts (2015), 19–24.</a:t>
            </a:r>
          </a:p>
          <a:p>
            <a:pPr marL="457200" indent="-457200">
              <a:buAutoNum type="arabicPeriod" startAt="4"/>
            </a:pPr>
            <a:r>
              <a:rPr lang="en-US" sz="220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Kathryn Bridson, Jeffrey Atkinson, and Scott D Fleming. 2022. Delivering </a:t>
            </a:r>
            <a:r>
              <a:rPr lang="en-US" sz="2200" err="1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Roundthe</a:t>
            </a:r>
            <a:r>
              <a:rPr lang="en-US" sz="220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-Clock Help to Software Engineering Students Using Discord: An Experience Report. In Proceedings of the 53rd ACM Technical Symposium on Computer Science Education-Volume 1. 759–765.</a:t>
            </a:r>
          </a:p>
          <a:p>
            <a:pPr marL="457200" indent="-457200">
              <a:buAutoNum type="arabicPeriod" startAt="4"/>
            </a:pPr>
            <a:r>
              <a:rPr lang="en-US" sz="220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Kenrick Mock. 2019. Experiences using Discord as platform for online tutoring and building a CS community. In Proceedings of the 50th ACM technical symposium on computer science education. 1284–1284.</a:t>
            </a:r>
            <a:endParaRPr lang="en-US" sz="2200">
              <a:solidFill>
                <a:srgbClr val="3250AF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b="0">
                <a:latin typeface="Obviously Wide Semi"/>
              </a:rPr>
              <a:t>Classroom management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11429360" cy="520331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Classroom management </a:t>
            </a: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is critical for student experience (</a:t>
            </a:r>
            <a:r>
              <a:rPr lang="en-US" sz="2400" dirty="0" err="1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Korpershoek</a:t>
            </a: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 et al.) [1]</a:t>
            </a: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Virtual classroom management </a:t>
            </a: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is an important part of these students’ experiences [2] [3]</a:t>
            </a:r>
          </a:p>
          <a:p>
            <a:pPr>
              <a:buFont typeface="Arial,Sans-Serif"/>
              <a:buChar char="•"/>
            </a:pPr>
            <a:r>
              <a:rPr lang="en-US" sz="2400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What are some of the things that are consider classroom management?</a:t>
            </a:r>
            <a:endParaRPr lang="en-US" sz="2400">
              <a:solidFill>
                <a:srgbClr val="000000"/>
              </a:solidFill>
              <a:latin typeface="CMU Serif Roman"/>
              <a:ea typeface="CMU Serif Roman"/>
              <a:cs typeface="CMU Serif Roman"/>
            </a:endParaRPr>
          </a:p>
          <a:p>
            <a:pPr marL="971550" lvl="1" indent="-285750">
              <a:buFont typeface="Arial,Sans-Serif"/>
              <a:buChar char="•"/>
            </a:pPr>
            <a:r>
              <a:rPr lang="en-US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Communication with students</a:t>
            </a:r>
            <a:endParaRPr lang="en-US">
              <a:solidFill>
                <a:srgbClr val="000000"/>
              </a:solidFill>
              <a:latin typeface="CMU Serif Roman"/>
              <a:ea typeface="CMU Serif Roman"/>
              <a:cs typeface="CMU Serif Roman"/>
            </a:endParaRPr>
          </a:p>
          <a:p>
            <a:pPr marL="971550" lvl="1" indent="-285750">
              <a:buFont typeface="Arial,Sans-Serif"/>
              <a:buChar char="•"/>
            </a:pPr>
            <a:r>
              <a:rPr lang="en-US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Discussion &amp; Q&amp;A</a:t>
            </a:r>
            <a:endParaRPr lang="en-US">
              <a:solidFill>
                <a:srgbClr val="000000"/>
              </a:solidFill>
              <a:latin typeface="CMU Serif Roman"/>
              <a:ea typeface="CMU Serif Roman"/>
              <a:cs typeface="CMU Serif Roman"/>
            </a:endParaRPr>
          </a:p>
          <a:p>
            <a:pPr marL="971550" lvl="1" indent="-285750">
              <a:buFont typeface="Arial,Sans-Serif"/>
              <a:buChar char="•"/>
            </a:pPr>
            <a:r>
              <a:rPr lang="en-US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Attendance &amp; Participation Tracking</a:t>
            </a:r>
            <a:endParaRPr lang="en-US">
              <a:solidFill>
                <a:srgbClr val="000000"/>
              </a:solidFill>
              <a:latin typeface="CMU Serif Roman"/>
              <a:ea typeface="CMU Serif Roman"/>
              <a:cs typeface="CMU Serif Roman"/>
            </a:endParaRPr>
          </a:p>
          <a:p>
            <a:pPr marL="971550" lvl="1" indent="-285750">
              <a:buFont typeface="Arial,Sans-Serif"/>
              <a:buChar char="•"/>
            </a:pPr>
            <a:r>
              <a:rPr lang="en-US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Assignment extensions</a:t>
            </a:r>
            <a:endParaRPr lang="en-US">
              <a:solidFill>
                <a:srgbClr val="000000"/>
              </a:solidFill>
              <a:latin typeface="CMU Serif Roman"/>
              <a:ea typeface="CMU Serif Roman"/>
              <a:cs typeface="CMU Serif Roman"/>
            </a:endParaRPr>
          </a:p>
          <a:p>
            <a:pPr marL="971550" lvl="1" indent="-285750">
              <a:buFont typeface="Arial,Sans-Serif"/>
              <a:buChar char="•"/>
            </a:pPr>
            <a:r>
              <a:rPr lang="en-US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… And many more tasks that someone less specialized could do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Due to a large computer science enrollment, and hybrid and completely online education this is critical to our community</a:t>
            </a: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However, classroom management is time consuming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>
              <a:solidFill>
                <a:srgbClr val="3250AF"/>
              </a:solidFill>
              <a:latin typeface="CMU Serif Roman"/>
              <a:ea typeface="CMU Serif Roman"/>
              <a:cs typeface="CMU Serif Roman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F21CD3-D217-EBCF-8BE9-D4FF3D2FEECC}"/>
              </a:ext>
            </a:extLst>
          </p:cNvPr>
          <p:cNvSpPr/>
          <p:nvPr/>
        </p:nvSpPr>
        <p:spPr>
          <a:xfrm>
            <a:off x="1027865" y="2732632"/>
            <a:ext cx="4323932" cy="75866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>
            <a:normAutofit/>
          </a:bodyPr>
          <a:lstStyle/>
          <a:p>
            <a:pPr algn="ctr"/>
            <a:endParaRPr lang="en-US" err="1">
              <a:solidFill>
                <a:schemeClr val="tx1"/>
              </a:solidFill>
              <a:latin typeface="Gentona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162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11429360" cy="5385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 startAt="10"/>
            </a:pP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Mary Sarah-Jane Gregory and Jason Michael Lodge. 2015. Academic workload: the silent barrier to the implementation of technology-enhanced learning strategies in higher education. Distance Education 36, 2 (2015), 210–230. https://</a:t>
            </a:r>
            <a:r>
              <a:rPr lang="en-US" sz="2200" dirty="0" err="1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doi.org</a:t>
            </a:r>
            <a:r>
              <a:rPr lang="en-US" sz="22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/10.1080/01587919.2015.1055056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8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0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>
                <a:latin typeface="Obviously Wide Semi"/>
              </a:rPr>
              <a:t>Tools for classroom communication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11020077" cy="6053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Software tools are increasingly relied upon for classroom management.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Among them communication tools such as: Slack [4][5], Piazza [7], and Microsoft Teams [6] help streamline the communication with students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While they improve communication, they require continuous management and oversight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Adopting these technologies benefits the classroom but adds to the instructor’s workload [10]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6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F297-949D-B106-F046-636DF807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bviously Wide Semi"/>
              </a:rPr>
              <a:t>The case of a large introductory CS class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24BE5-4CD8-2DFB-D77D-51166634B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Managing a class 1 instructor, 600 students (</a:t>
            </a:r>
            <a:r>
              <a:rPr lang="en-US" sz="2400" dirty="0" err="1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approx</a:t>
            </a: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), and 25+ peer mentors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Key Classroom Management Tasks: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Approving &amp; Adjusting Deadlines </a:t>
            </a: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– Ensuring fairness and flexibility for students.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Providing Accommodations </a:t>
            </a: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– Extending time for those in need.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Managing Office Hours </a:t>
            </a: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– Coordinating schedules for 25+ peer mentors.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Reducing Wait Times </a:t>
            </a: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– Addressing long queues for student support.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Handling Repetitive Questions </a:t>
            </a:r>
            <a:r>
              <a:rPr lang="en-US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– Improving communication efficiency on our platform.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While using a communication tool helped students, it did not have much benefit for the instructional team.</a:t>
            </a:r>
            <a:endParaRPr lang="en-US" sz="2400" dirty="0">
              <a:solidFill>
                <a:srgbClr val="404040"/>
              </a:solidFill>
              <a:latin typeface="CMU Serif Roman"/>
              <a:ea typeface="CMU Serif Roman"/>
              <a:cs typeface="CMU Serif Roman"/>
            </a:endParaRPr>
          </a:p>
          <a:p>
            <a:pPr marL="342900" indent="-342900">
              <a:buFont typeface="Arial" pitchFamily="2" charset="2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Many students assume the instructional team is always accessible.</a:t>
            </a:r>
          </a:p>
          <a:p>
            <a:pPr marL="342900" indent="-342900">
              <a:buFont typeface="Arial" pitchFamily="2" charset="2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Some inquiries were asked multiple times… yes, even five times!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328B3-E470-097E-011B-05E7140826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37929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DBCE-DE3C-D735-2A64-6DF0D400A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23" y="71674"/>
            <a:ext cx="12180235" cy="971644"/>
          </a:xfrm>
        </p:spPr>
        <p:txBody>
          <a:bodyPr/>
          <a:lstStyle/>
          <a:p>
            <a:r>
              <a:rPr lang="en-US" dirty="0">
                <a:latin typeface="Obviously Wide Semi"/>
              </a:rPr>
              <a:t>At the end of Fall 2022</a:t>
            </a:r>
            <a:r>
              <a:rPr lang="en-US" b="0" dirty="0">
                <a:latin typeface="Obviously Wide Semi"/>
              </a:rPr>
              <a:t>, we transitioned to Discord as our communication platform.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1297-052D-C5ED-BB9B-AE02BF749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Accessibility and cost</a:t>
            </a:r>
            <a:endParaRPr lang="en-US" sz="24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It has been used before and it has proven to be beneficial to CS students in the classroom, in engaging them and building community [8][9]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Student prefer efficiency and familiarity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30% of Discord users today use the platform for non-gaming purposes [1]</a:t>
            </a:r>
            <a:endParaRPr lang="en-US" sz="2400" dirty="0">
              <a:solidFill>
                <a:srgbClr val="000000"/>
              </a:solidFill>
              <a:latin typeface="CMU Serif Roman"/>
              <a:ea typeface="CMU Serif Roman"/>
              <a:cs typeface="CMU Serif Roman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Customization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As a result, Coordinate was born. </a:t>
            </a:r>
          </a:p>
          <a:p>
            <a:pPr marL="457200" indent="-457200">
              <a:buFont typeface="Arial,Sans-Serif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 generic educational platform using Discord, not intimately tied into a particular learning management system</a:t>
            </a:r>
            <a:endParaRPr lang="en-US" sz="2400" dirty="0">
              <a:solidFill>
                <a:srgbClr val="000000"/>
              </a:solidFill>
              <a:latin typeface="CMU Serif Roman"/>
              <a:ea typeface="CMU Serif Roman"/>
              <a:cs typeface="CMU Serif Roman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An easily-maintainable tool that everyone could contribute to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ED4AE-EAA9-DC81-1850-C362361FC6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5504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Introducing </a:t>
            </a:r>
            <a:r>
              <a:rPr lang="en-US" sz="3200" i="1" dirty="0"/>
              <a:t>Discord</a:t>
            </a: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406FF-F7A6-45DF-8D45-AC69645A9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7887"/>
            <a:ext cx="7023410" cy="5385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VoIP-based</a:t>
            </a: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 chat-app created in 2015, originally focused on gaming content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250AF"/>
                </a:solidFill>
                <a:latin typeface="CMU Serif Roman"/>
                <a:ea typeface="CMU Serif Roman"/>
                <a:cs typeface="CMU Serif Roman"/>
              </a:rPr>
              <a:t>Several useful features: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59B998E-B9AF-DD9A-B23E-F8CE0574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58" y="3465389"/>
            <a:ext cx="5486400" cy="13843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DE32BFE-0C23-F0CA-25BF-7A61F3476B3B}"/>
              </a:ext>
            </a:extLst>
          </p:cNvPr>
          <p:cNvSpPr txBox="1">
            <a:spLocks/>
          </p:cNvSpPr>
          <p:nvPr/>
        </p:nvSpPr>
        <p:spPr>
          <a:xfrm flipH="1">
            <a:off x="2647535" y="2919673"/>
            <a:ext cx="2025446" cy="47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Guild/Server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2FE1A7-49D6-EA90-5616-25ABF042C44E}"/>
              </a:ext>
            </a:extLst>
          </p:cNvPr>
          <p:cNvCxnSpPr/>
          <p:nvPr/>
        </p:nvCxnSpPr>
        <p:spPr>
          <a:xfrm>
            <a:off x="6619369" y="4157539"/>
            <a:ext cx="8697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453D1327-AD77-0E29-9566-993BE2E7D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700" y="733263"/>
            <a:ext cx="2150490" cy="5314021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383709D-36BF-9A02-387F-881CE943D725}"/>
              </a:ext>
            </a:extLst>
          </p:cNvPr>
          <p:cNvSpPr txBox="1">
            <a:spLocks/>
          </p:cNvSpPr>
          <p:nvPr/>
        </p:nvSpPr>
        <p:spPr>
          <a:xfrm flipH="1">
            <a:off x="7851606" y="262663"/>
            <a:ext cx="2025446" cy="47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Channels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494E64A-A729-B563-0DE3-248B274DEE13}"/>
              </a:ext>
            </a:extLst>
          </p:cNvPr>
          <p:cNvSpPr/>
          <p:nvPr/>
        </p:nvSpPr>
        <p:spPr>
          <a:xfrm>
            <a:off x="10091854" y="825190"/>
            <a:ext cx="490653" cy="2330605"/>
          </a:xfrm>
          <a:prstGeom prst="rightBrace">
            <a:avLst>
              <a:gd name="adj1" fmla="val 8333"/>
              <a:gd name="adj2" fmla="val 5047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D8D387-2439-242D-62E9-C8A87076599C}"/>
              </a:ext>
            </a:extLst>
          </p:cNvPr>
          <p:cNvSpPr txBox="1">
            <a:spLocks/>
          </p:cNvSpPr>
          <p:nvPr/>
        </p:nvSpPr>
        <p:spPr>
          <a:xfrm flipH="1">
            <a:off x="10383480" y="1755192"/>
            <a:ext cx="2025446" cy="47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Categories</a:t>
            </a:r>
          </a:p>
        </p:txBody>
      </p:sp>
    </p:spTree>
    <p:extLst>
      <p:ext uri="{BB962C8B-B14F-4D97-AF65-F5344CB8AC3E}">
        <p14:creationId xmlns:p14="http://schemas.microsoft.com/office/powerpoint/2010/main" val="47937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Introducing </a:t>
            </a:r>
            <a:r>
              <a:rPr lang="en-US" sz="3200" i="1" dirty="0"/>
              <a:t>Discord</a:t>
            </a: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1DA0CA4-04FB-B72D-2702-1BCE85403520}"/>
              </a:ext>
            </a:extLst>
          </p:cNvPr>
          <p:cNvSpPr txBox="1">
            <a:spLocks/>
          </p:cNvSpPr>
          <p:nvPr/>
        </p:nvSpPr>
        <p:spPr>
          <a:xfrm flipH="1">
            <a:off x="1345225" y="1198011"/>
            <a:ext cx="2374062" cy="47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Text Channels</a:t>
            </a:r>
          </a:p>
        </p:txBody>
      </p:sp>
      <p:pic>
        <p:nvPicPr>
          <p:cNvPr id="14" name="Picture 13" descr="A screenshot of a chat&#10;&#10;Description automatically generated">
            <a:extLst>
              <a:ext uri="{FF2B5EF4-FFF2-40B4-BE49-F238E27FC236}">
                <a16:creationId xmlns:a16="http://schemas.microsoft.com/office/drawing/2014/main" id="{089EEF3F-93CA-7662-9550-362D1DC1A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68611"/>
            <a:ext cx="4302512" cy="4151632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FC5306B4-6498-B40D-E056-B0718F516B21}"/>
              </a:ext>
            </a:extLst>
          </p:cNvPr>
          <p:cNvSpPr txBox="1">
            <a:spLocks/>
          </p:cNvSpPr>
          <p:nvPr/>
        </p:nvSpPr>
        <p:spPr>
          <a:xfrm flipH="1">
            <a:off x="8100326" y="645795"/>
            <a:ext cx="2374062" cy="47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Forum Channels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C755A223-4B47-71AF-37F9-55AEFC241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25" y="1067654"/>
            <a:ext cx="5094727" cy="3720784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97A01840-6ACC-8725-2E11-69D601B7C149}"/>
              </a:ext>
            </a:extLst>
          </p:cNvPr>
          <p:cNvSpPr txBox="1">
            <a:spLocks/>
          </p:cNvSpPr>
          <p:nvPr/>
        </p:nvSpPr>
        <p:spPr>
          <a:xfrm flipH="1">
            <a:off x="5587582" y="5369519"/>
            <a:ext cx="2876192" cy="47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Voice/VoIP Channels</a:t>
            </a:r>
          </a:p>
        </p:txBody>
      </p:sp>
      <p:pic>
        <p:nvPicPr>
          <p:cNvPr id="23" name="Picture 22" descr="A screenshot of a video chat&#10;&#10;Description automatically generated">
            <a:extLst>
              <a:ext uri="{FF2B5EF4-FFF2-40B4-BE49-F238E27FC236}">
                <a16:creationId xmlns:a16="http://schemas.microsoft.com/office/drawing/2014/main" id="{EA53373D-C4DF-4F88-5F56-4ABE316E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135" y="4901319"/>
            <a:ext cx="2592349" cy="14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8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CA565-F2DB-EFE2-9D2E-B35D946A2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3937"/>
            <a:ext cx="11429360" cy="843717"/>
          </a:xfrm>
        </p:spPr>
        <p:txBody>
          <a:bodyPr/>
          <a:lstStyle/>
          <a:p>
            <a:r>
              <a:rPr lang="en-US" sz="3200" dirty="0"/>
              <a:t>Introducing </a:t>
            </a:r>
            <a:r>
              <a:rPr lang="en-US" sz="3200" i="1" dirty="0"/>
              <a:t>Discord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0B4D5-0C47-EF90-C05F-BA162CA84F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UNIVERSITY OF FLORIDA HERBERT WERTHEIM COLLEGE OF ENGINEERING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427489-3EA0-0635-3877-0945A0C4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797" y="996504"/>
            <a:ext cx="7696422" cy="545975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A6E5E44-461F-6D08-D29A-6E15FBF26115}"/>
              </a:ext>
            </a:extLst>
          </p:cNvPr>
          <p:cNvSpPr txBox="1">
            <a:spLocks/>
          </p:cNvSpPr>
          <p:nvPr/>
        </p:nvSpPr>
        <p:spPr>
          <a:xfrm flipH="1">
            <a:off x="183333" y="1067654"/>
            <a:ext cx="20254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Several types of channels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A008C0-4554-D6B8-F265-373B7A2BF6B2}"/>
              </a:ext>
            </a:extLst>
          </p:cNvPr>
          <p:cNvCxnSpPr>
            <a:cxnSpLocks/>
          </p:cNvCxnSpPr>
          <p:nvPr/>
        </p:nvCxnSpPr>
        <p:spPr>
          <a:xfrm>
            <a:off x="1593413" y="1895535"/>
            <a:ext cx="615366" cy="41553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D41E5D3D-9F46-C62C-0308-5BA507E67AC3}"/>
              </a:ext>
            </a:extLst>
          </p:cNvPr>
          <p:cNvSpPr txBox="1">
            <a:spLocks/>
          </p:cNvSpPr>
          <p:nvPr/>
        </p:nvSpPr>
        <p:spPr>
          <a:xfrm flipH="1">
            <a:off x="10014099" y="3355446"/>
            <a:ext cx="2025446" cy="843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Free for all users!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B8C8476-BBD8-4A9A-4795-C664928F7609}"/>
              </a:ext>
            </a:extLst>
          </p:cNvPr>
          <p:cNvSpPr txBox="1">
            <a:spLocks/>
          </p:cNvSpPr>
          <p:nvPr/>
        </p:nvSpPr>
        <p:spPr>
          <a:xfrm flipH="1">
            <a:off x="7249035" y="71674"/>
            <a:ext cx="20254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Bot integration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BBBE7A-3121-44EA-1526-9030A68CDB00}"/>
              </a:ext>
            </a:extLst>
          </p:cNvPr>
          <p:cNvCxnSpPr>
            <a:cxnSpLocks/>
          </p:cNvCxnSpPr>
          <p:nvPr/>
        </p:nvCxnSpPr>
        <p:spPr>
          <a:xfrm flipH="1">
            <a:off x="6247020" y="857744"/>
            <a:ext cx="2004030" cy="749885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BEA37692-7BCF-F462-8AD8-8D31C43917E0}"/>
              </a:ext>
            </a:extLst>
          </p:cNvPr>
          <p:cNvSpPr txBox="1">
            <a:spLocks/>
          </p:cNvSpPr>
          <p:nvPr/>
        </p:nvSpPr>
        <p:spPr>
          <a:xfrm flipH="1">
            <a:off x="137015" y="3306704"/>
            <a:ext cx="2025446" cy="47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3250AF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Built-in VoIP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F9688C-ED86-64F6-0FB9-DAC07628693E}"/>
              </a:ext>
            </a:extLst>
          </p:cNvPr>
          <p:cNvCxnSpPr>
            <a:cxnSpLocks/>
          </p:cNvCxnSpPr>
          <p:nvPr/>
        </p:nvCxnSpPr>
        <p:spPr>
          <a:xfrm>
            <a:off x="1165178" y="3777304"/>
            <a:ext cx="1043601" cy="18953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4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lIns="45720" rIns="45720" rtlCol="0" anchor="ctr">
        <a:normAutofit fontScale="92500" lnSpcReduction="20000"/>
      </a:bodyPr>
      <a:lstStyle>
        <a:defPPr algn="ctr">
          <a:defRPr dirty="0" err="1" smtClean="0">
            <a:solidFill>
              <a:schemeClr val="tx1"/>
            </a:solidFill>
            <a:latin typeface="Gentona Book" pitchFamily="2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Gentona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2" id="{48B37A77-3EF4-9941-A8E5-EB924710A769}" vid="{C326E940-DFE3-9C4B-BFAC-140ADAAE5C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3164</TotalTime>
  <Words>1723</Words>
  <Application>Microsoft Macintosh PowerPoint</Application>
  <PresentationFormat>Widescreen</PresentationFormat>
  <Paragraphs>172</Paragraphs>
  <Slides>31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Obviously Wide Thin</vt:lpstr>
      <vt:lpstr>Arial</vt:lpstr>
      <vt:lpstr>CMU Serif Roman</vt:lpstr>
      <vt:lpstr>Obviously Wide Bold</vt:lpstr>
      <vt:lpstr>CMU Serif Roman</vt:lpstr>
      <vt:lpstr>Gentona Book</vt:lpstr>
      <vt:lpstr>Calibri</vt:lpstr>
      <vt:lpstr>Wingdings</vt:lpstr>
      <vt:lpstr>Obviously Wide Semi</vt:lpstr>
      <vt:lpstr>Arial,Sans-Serif</vt:lpstr>
      <vt:lpstr>Office Theme</vt:lpstr>
      <vt:lpstr>Coordinate: A Virtual Classroom Management Tool For Large Computer Science Courses Using Discord</vt:lpstr>
      <vt:lpstr>Introduction</vt:lpstr>
      <vt:lpstr>Classroom management</vt:lpstr>
      <vt:lpstr>Tools for classroom communication</vt:lpstr>
      <vt:lpstr>The case of a large introductory CS class</vt:lpstr>
      <vt:lpstr>At the end of Fall 2022, we transitioned to Discord as our communication platform.</vt:lpstr>
      <vt:lpstr>Introducing Discord</vt:lpstr>
      <vt:lpstr>Introducing Discord</vt:lpstr>
      <vt:lpstr>Introducing Discord</vt:lpstr>
      <vt:lpstr>Coordinate</vt:lpstr>
      <vt:lpstr>Architecture and Features</vt:lpstr>
      <vt:lpstr>Architecture</vt:lpstr>
      <vt:lpstr>Authentication</vt:lpstr>
      <vt:lpstr>Office Hours: Schedule</vt:lpstr>
      <vt:lpstr>Office Hours: Accepting</vt:lpstr>
      <vt:lpstr>Office Hours: Room Movements</vt:lpstr>
      <vt:lpstr>Assignment Extension: Student</vt:lpstr>
      <vt:lpstr>Assignment Extension: Faculty</vt:lpstr>
      <vt:lpstr>Tool Deployment</vt:lpstr>
      <vt:lpstr>Deployment I (Spring 2023, 2024)</vt:lpstr>
      <vt:lpstr>Spring 2023</vt:lpstr>
      <vt:lpstr>Spring 2024</vt:lpstr>
      <vt:lpstr>Deployment 2 (Summer 2024)</vt:lpstr>
      <vt:lpstr>Conclusion</vt:lpstr>
      <vt:lpstr>Conclusion</vt:lpstr>
      <vt:lpstr>Use in your own institution</vt:lpstr>
      <vt:lpstr>Acknowledgements</vt:lpstr>
      <vt:lpstr>References</vt:lpstr>
      <vt:lpstr>References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Brown, Cameron</cp:lastModifiedBy>
  <cp:revision>22</cp:revision>
  <dcterms:created xsi:type="dcterms:W3CDTF">2023-01-11T13:28:39Z</dcterms:created>
  <dcterms:modified xsi:type="dcterms:W3CDTF">2025-02-27T20:55:39Z</dcterms:modified>
  <cp:category/>
</cp:coreProperties>
</file>